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4" r:id="rId3"/>
    <p:sldId id="259" r:id="rId4"/>
    <p:sldId id="276" r:id="rId5"/>
    <p:sldId id="274" r:id="rId6"/>
    <p:sldId id="275" r:id="rId7"/>
    <p:sldId id="270" r:id="rId8"/>
    <p:sldId id="283" r:id="rId9"/>
    <p:sldId id="286" r:id="rId10"/>
    <p:sldId id="271" r:id="rId11"/>
    <p:sldId id="284" r:id="rId12"/>
    <p:sldId id="277" r:id="rId13"/>
    <p:sldId id="278" r:id="rId14"/>
    <p:sldId id="279" r:id="rId15"/>
    <p:sldId id="280" r:id="rId16"/>
    <p:sldId id="281" r:id="rId17"/>
    <p:sldId id="285" r:id="rId18"/>
  </p:sldIdLst>
  <p:sldSz cx="9144000" cy="6858000" type="screen4x3"/>
  <p:notesSz cx="6735763" cy="9869488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D66E4CC3-BC2D-47E4-B235-C67464BA75E0}">
          <p14:sldIdLst>
            <p14:sldId id="256"/>
            <p14:sldId id="264"/>
            <p14:sldId id="259"/>
            <p14:sldId id="276"/>
            <p14:sldId id="274"/>
            <p14:sldId id="275"/>
            <p14:sldId id="270"/>
            <p14:sldId id="271"/>
            <p14:sldId id="272"/>
            <p14:sldId id="283"/>
            <p14:sldId id="284"/>
            <p14:sldId id="277"/>
            <p14:sldId id="278"/>
            <p14:sldId id="279"/>
            <p14:sldId id="280"/>
            <p14:sldId id="281"/>
            <p14:sldId id="263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A36BFE-C98A-4A73-962D-5A0BD7522E87}" type="doc">
      <dgm:prSet loTypeId="urn:microsoft.com/office/officeart/2005/8/layout/hierarchy6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C560420-66AA-49F3-B36F-7CC007E7DCB9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/>
        </a:solidFill>
      </dgm:spPr>
      <dgm:t>
        <a:bodyPr/>
        <a:lstStyle/>
        <a:p>
          <a:r>
            <a:rPr lang="en-US" sz="36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Ma’no</a:t>
          </a:r>
          <a:r>
            <a: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darajasiga</a:t>
          </a:r>
          <a:r>
            <a: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ko`ra</a:t>
          </a:r>
          <a:r>
            <a: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turlari</a:t>
          </a:r>
          <a: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E22CC7-0459-4C60-B362-FE05E380327D}" type="parTrans" cxnId="{3FEAF35B-0E44-4A2A-AEF8-90121AF9551F}">
      <dgm:prSet/>
      <dgm:spPr/>
      <dgm:t>
        <a:bodyPr/>
        <a:lstStyle/>
        <a:p>
          <a:endParaRPr lang="ru-RU"/>
        </a:p>
      </dgm:t>
    </dgm:pt>
    <dgm:pt modelId="{B8BAE0F4-EF3C-4402-8668-F2521AF92696}" type="sibTrans" cxnId="{3FEAF35B-0E44-4A2A-AEF8-90121AF9551F}">
      <dgm:prSet/>
      <dgm:spPr/>
      <dgm:t>
        <a:bodyPr/>
        <a:lstStyle/>
        <a:p>
          <a:endParaRPr lang="ru-RU"/>
        </a:p>
      </dgm:t>
    </dgm:pt>
    <dgm:pt modelId="{DDB0B73E-014A-4FEB-A277-9EA80D23B9E2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pPr algn="l"/>
          <a:r>
            <a:rPr lang="en-US" sz="2800" b="1" dirty="0" err="1" smtClean="0">
              <a:solidFill>
                <a:schemeClr val="tx1"/>
              </a:solidFill>
            </a:rPr>
            <a:t>Frazeologik</a:t>
          </a:r>
          <a:r>
            <a:rPr lang="en-US" sz="2800" b="1" dirty="0" smtClean="0">
              <a:solidFill>
                <a:schemeClr val="tx1"/>
              </a:solidFill>
            </a:rPr>
            <a:t> </a:t>
          </a:r>
          <a:r>
            <a:rPr lang="en-US" sz="2800" b="1" dirty="0" err="1" smtClean="0">
              <a:solidFill>
                <a:schemeClr val="tx1"/>
              </a:solidFill>
            </a:rPr>
            <a:t>qo`shilma</a:t>
          </a:r>
          <a:r>
            <a:rPr lang="en-US" sz="2800" b="1" dirty="0" smtClean="0">
              <a:solidFill>
                <a:schemeClr val="tx1"/>
              </a:solidFill>
            </a:rPr>
            <a:t> </a:t>
          </a:r>
        </a:p>
        <a:p>
          <a:pPr algn="l"/>
          <a:r>
            <a:rPr lang="en-US" sz="2800" b="1" i="1" dirty="0" err="1" smtClean="0">
              <a:solidFill>
                <a:schemeClr val="tx1"/>
              </a:solidFill>
            </a:rPr>
            <a:t>qo`l</a:t>
          </a:r>
          <a:r>
            <a:rPr lang="en-US" sz="2800" b="1" i="1" dirty="0" smtClean="0">
              <a:solidFill>
                <a:schemeClr val="tx1"/>
              </a:solidFill>
            </a:rPr>
            <a:t> </a:t>
          </a:r>
          <a:r>
            <a:rPr lang="en-US" sz="2800" b="1" i="1" dirty="0" err="1" smtClean="0">
              <a:solidFill>
                <a:schemeClr val="tx1"/>
              </a:solidFill>
            </a:rPr>
            <a:t>qo`ymoq</a:t>
          </a:r>
          <a:r>
            <a:rPr lang="en-US" sz="2800" b="1" i="1" dirty="0" smtClean="0">
              <a:solidFill>
                <a:schemeClr val="tx1"/>
              </a:solidFill>
            </a:rPr>
            <a:t>- </a:t>
          </a:r>
          <a:r>
            <a:rPr lang="en-US" sz="2800" b="1" i="1" dirty="0" err="1" smtClean="0">
              <a:solidFill>
                <a:schemeClr val="tx1"/>
              </a:solidFill>
            </a:rPr>
            <a:t>imzo</a:t>
          </a:r>
          <a:r>
            <a:rPr lang="en-US" sz="2800" b="1" i="1" dirty="0" smtClean="0">
              <a:solidFill>
                <a:schemeClr val="tx1"/>
              </a:solidFill>
            </a:rPr>
            <a:t> </a:t>
          </a:r>
          <a:r>
            <a:rPr lang="en-US" sz="2800" b="1" i="1" dirty="0" err="1" smtClean="0">
              <a:solidFill>
                <a:schemeClr val="tx1"/>
              </a:solidFill>
            </a:rPr>
            <a:t>chekmoq</a:t>
          </a:r>
          <a:endParaRPr lang="ru-RU" sz="2800" b="1" i="1" dirty="0">
            <a:solidFill>
              <a:schemeClr val="tx1"/>
            </a:solidFill>
          </a:endParaRPr>
        </a:p>
      </dgm:t>
    </dgm:pt>
    <dgm:pt modelId="{5A8920D0-7A0B-4B34-B30E-F837F7021320}" type="parTrans" cxnId="{7D470042-4183-4A76-A6B9-0CF9EEDAF4CF}">
      <dgm:prSet/>
      <dgm:spPr/>
      <dgm:t>
        <a:bodyPr/>
        <a:lstStyle/>
        <a:p>
          <a:endParaRPr lang="ru-RU"/>
        </a:p>
      </dgm:t>
    </dgm:pt>
    <dgm:pt modelId="{542F300E-71D1-4BFF-918D-19863EF17C88}" type="sibTrans" cxnId="{7D470042-4183-4A76-A6B9-0CF9EEDAF4CF}">
      <dgm:prSet/>
      <dgm:spPr/>
      <dgm:t>
        <a:bodyPr/>
        <a:lstStyle/>
        <a:p>
          <a:endParaRPr lang="ru-RU"/>
        </a:p>
      </dgm:t>
    </dgm:pt>
    <dgm:pt modelId="{94130818-7FB5-439A-801D-3AC090A5B1B5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pPr algn="l"/>
          <a:r>
            <a:rPr lang="en-US" sz="2800" b="1" dirty="0" err="1" smtClean="0">
              <a:solidFill>
                <a:schemeClr val="tx1"/>
              </a:solidFill>
            </a:rPr>
            <a:t>Frazeologik</a:t>
          </a:r>
          <a:r>
            <a:rPr lang="en-US" sz="2800" b="1" dirty="0" smtClean="0">
              <a:solidFill>
                <a:schemeClr val="tx1"/>
              </a:solidFill>
            </a:rPr>
            <a:t> </a:t>
          </a:r>
          <a:r>
            <a:rPr lang="en-US" sz="2800" b="1" i="1" dirty="0" err="1" smtClean="0">
              <a:solidFill>
                <a:schemeClr val="tx1"/>
              </a:solidFill>
            </a:rPr>
            <a:t>birlashma</a:t>
          </a:r>
          <a:r>
            <a:rPr lang="en-US" sz="2800" b="1" i="1" dirty="0" smtClean="0">
              <a:solidFill>
                <a:schemeClr val="tx1"/>
              </a:solidFill>
            </a:rPr>
            <a:t> </a:t>
          </a:r>
          <a:r>
            <a:rPr lang="en-US" sz="2800" i="1" dirty="0" err="1" smtClean="0">
              <a:solidFill>
                <a:schemeClr val="tx1"/>
              </a:solidFill>
            </a:rPr>
            <a:t>tepa</a:t>
          </a:r>
          <a:r>
            <a:rPr lang="en-US" sz="2800" i="1" dirty="0" smtClean="0">
              <a:solidFill>
                <a:schemeClr val="tx1"/>
              </a:solidFill>
            </a:rPr>
            <a:t> </a:t>
          </a:r>
          <a:r>
            <a:rPr lang="en-US" sz="2800" i="1" dirty="0" err="1" smtClean="0">
              <a:solidFill>
                <a:schemeClr val="tx1"/>
              </a:solidFill>
            </a:rPr>
            <a:t>sochi</a:t>
          </a:r>
          <a:r>
            <a:rPr lang="en-US" sz="2800" i="1" dirty="0" smtClean="0">
              <a:solidFill>
                <a:schemeClr val="tx1"/>
              </a:solidFill>
            </a:rPr>
            <a:t> </a:t>
          </a:r>
          <a:r>
            <a:rPr lang="en-US" sz="2800" i="1" dirty="0" err="1" smtClean="0">
              <a:solidFill>
                <a:schemeClr val="tx1"/>
              </a:solidFill>
            </a:rPr>
            <a:t>tikka</a:t>
          </a:r>
          <a:r>
            <a:rPr lang="en-US" sz="2800" i="1" dirty="0" smtClean="0">
              <a:solidFill>
                <a:schemeClr val="tx1"/>
              </a:solidFill>
            </a:rPr>
            <a:t> </a:t>
          </a:r>
          <a:r>
            <a:rPr lang="en-US" sz="2800" i="1" dirty="0" err="1" smtClean="0">
              <a:solidFill>
                <a:schemeClr val="tx1"/>
              </a:solidFill>
            </a:rPr>
            <a:t>bo`ldi</a:t>
          </a:r>
          <a:r>
            <a:rPr lang="en-US" sz="2800" i="1" dirty="0" smtClean="0">
              <a:solidFill>
                <a:schemeClr val="tx1"/>
              </a:solidFill>
            </a:rPr>
            <a:t>- </a:t>
          </a:r>
          <a:r>
            <a:rPr lang="en-US" sz="2800" i="1" dirty="0" err="1" smtClean="0">
              <a:solidFill>
                <a:schemeClr val="tx1"/>
              </a:solidFill>
            </a:rPr>
            <a:t>qo`rqib</a:t>
          </a:r>
          <a:r>
            <a:rPr lang="en-US" sz="2800" i="1" dirty="0" smtClean="0">
              <a:solidFill>
                <a:schemeClr val="tx1"/>
              </a:solidFill>
            </a:rPr>
            <a:t> </a:t>
          </a:r>
          <a:r>
            <a:rPr lang="en-US" sz="2800" i="1" dirty="0" err="1" smtClean="0">
              <a:solidFill>
                <a:schemeClr val="tx1"/>
              </a:solidFill>
            </a:rPr>
            <a:t>ketdi</a:t>
          </a:r>
          <a:r>
            <a:rPr lang="en-US" sz="2800" i="1" dirty="0" smtClean="0">
              <a:solidFill>
                <a:schemeClr val="tx1"/>
              </a:solidFill>
            </a:rPr>
            <a:t>.</a:t>
          </a:r>
          <a:endParaRPr lang="ru-RU" sz="2800" b="1" i="1" dirty="0">
            <a:solidFill>
              <a:schemeClr val="tx1"/>
            </a:solidFill>
          </a:endParaRPr>
        </a:p>
      </dgm:t>
    </dgm:pt>
    <dgm:pt modelId="{C601D165-5347-4668-BC6C-AB20F3CADF71}" type="parTrans" cxnId="{546AC61F-718F-48DA-BCF9-A84331F60312}">
      <dgm:prSet/>
      <dgm:spPr/>
      <dgm:t>
        <a:bodyPr/>
        <a:lstStyle/>
        <a:p>
          <a:endParaRPr lang="ru-RU"/>
        </a:p>
      </dgm:t>
    </dgm:pt>
    <dgm:pt modelId="{2B35EFB2-521B-4593-BF6A-0050E4F583D0}" type="sibTrans" cxnId="{546AC61F-718F-48DA-BCF9-A84331F60312}">
      <dgm:prSet/>
      <dgm:spPr/>
      <dgm:t>
        <a:bodyPr/>
        <a:lstStyle/>
        <a:p>
          <a:endParaRPr lang="ru-RU"/>
        </a:p>
      </dgm:t>
    </dgm:pt>
    <dgm:pt modelId="{72A401AF-E2AF-4F25-B2F7-931B87EC582D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pPr algn="l"/>
          <a:r>
            <a:rPr lang="en-US" b="1" dirty="0" err="1" smtClean="0">
              <a:solidFill>
                <a:schemeClr val="tx1"/>
              </a:solidFill>
            </a:rPr>
            <a:t>Frazeologik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chatishma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i="1" dirty="0" err="1" smtClean="0">
              <a:solidFill>
                <a:schemeClr val="tx1"/>
              </a:solidFill>
            </a:rPr>
            <a:t>pixini</a:t>
          </a:r>
          <a:r>
            <a:rPr lang="en-US" i="1" dirty="0" smtClean="0">
              <a:solidFill>
                <a:schemeClr val="tx1"/>
              </a:solidFill>
            </a:rPr>
            <a:t> </a:t>
          </a:r>
          <a:r>
            <a:rPr lang="en-US" i="1" dirty="0" err="1" smtClean="0">
              <a:solidFill>
                <a:schemeClr val="tx1"/>
              </a:solidFill>
            </a:rPr>
            <a:t>yorgan</a:t>
          </a:r>
          <a:r>
            <a:rPr lang="en-US" i="1" dirty="0" smtClean="0">
              <a:solidFill>
                <a:schemeClr val="tx1"/>
              </a:solidFill>
            </a:rPr>
            <a:t>- </a:t>
          </a:r>
          <a:r>
            <a:rPr lang="en-US" i="1" dirty="0" err="1" smtClean="0">
              <a:solidFill>
                <a:schemeClr val="tx1"/>
              </a:solidFill>
            </a:rPr>
            <a:t>ayyor</a:t>
          </a:r>
          <a:r>
            <a:rPr lang="en-US" i="1" dirty="0" smtClean="0">
              <a:solidFill>
                <a:schemeClr val="tx1"/>
              </a:solidFill>
            </a:rPr>
            <a:t> </a:t>
          </a:r>
          <a:endParaRPr lang="ru-RU" b="1" i="1" dirty="0">
            <a:solidFill>
              <a:schemeClr val="tx1"/>
            </a:solidFill>
          </a:endParaRPr>
        </a:p>
      </dgm:t>
    </dgm:pt>
    <dgm:pt modelId="{54ED6A31-95DC-4F2B-977F-BABD063BE290}" type="parTrans" cxnId="{7DF7D1BD-6AB6-49D6-A5FC-C0AAC847C125}">
      <dgm:prSet/>
      <dgm:spPr/>
      <dgm:t>
        <a:bodyPr/>
        <a:lstStyle/>
        <a:p>
          <a:endParaRPr lang="ru-RU"/>
        </a:p>
      </dgm:t>
    </dgm:pt>
    <dgm:pt modelId="{936188BE-5DBF-457D-8283-8F2F5E85B05F}" type="sibTrans" cxnId="{7DF7D1BD-6AB6-49D6-A5FC-C0AAC847C125}">
      <dgm:prSet/>
      <dgm:spPr/>
      <dgm:t>
        <a:bodyPr/>
        <a:lstStyle/>
        <a:p>
          <a:endParaRPr lang="ru-RU"/>
        </a:p>
      </dgm:t>
    </dgm:pt>
    <dgm:pt modelId="{B4AABC86-3D90-4060-82A7-5E4A76DCC697}" type="pres">
      <dgm:prSet presAssocID="{DEA36BFE-C98A-4A73-962D-5A0BD7522E8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335DA7-F855-4D8C-9811-F4E84F221B0C}" type="pres">
      <dgm:prSet presAssocID="{DEA36BFE-C98A-4A73-962D-5A0BD7522E87}" presName="hierFlow" presStyleCnt="0"/>
      <dgm:spPr/>
    </dgm:pt>
    <dgm:pt modelId="{DC707F42-06B6-4506-996A-949A7804339B}" type="pres">
      <dgm:prSet presAssocID="{DEA36BFE-C98A-4A73-962D-5A0BD7522E8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E03459D-A435-4A43-BE3A-43255DAC011D}" type="pres">
      <dgm:prSet presAssocID="{2C560420-66AA-49F3-B36F-7CC007E7DCB9}" presName="Name14" presStyleCnt="0"/>
      <dgm:spPr/>
    </dgm:pt>
    <dgm:pt modelId="{4F12349D-305F-4154-A1B8-993B63C7DD72}" type="pres">
      <dgm:prSet presAssocID="{2C560420-66AA-49F3-B36F-7CC007E7DCB9}" presName="level1Shape" presStyleLbl="node0" presStyleIdx="0" presStyleCnt="1" custScaleX="311262" custScaleY="167674" custLinFactNeighborX="-12376" custLinFactNeighborY="-228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10270D-3475-4E69-97BF-C08EE8976422}" type="pres">
      <dgm:prSet presAssocID="{2C560420-66AA-49F3-B36F-7CC007E7DCB9}" presName="hierChild2" presStyleCnt="0"/>
      <dgm:spPr/>
    </dgm:pt>
    <dgm:pt modelId="{A7D9E42C-F85A-4461-8E1B-C61E04924320}" type="pres">
      <dgm:prSet presAssocID="{5A8920D0-7A0B-4B34-B30E-F837F7021320}" presName="Name19" presStyleLbl="parChTrans1D2" presStyleIdx="0" presStyleCnt="3"/>
      <dgm:spPr/>
      <dgm:t>
        <a:bodyPr/>
        <a:lstStyle/>
        <a:p>
          <a:endParaRPr lang="ru-RU"/>
        </a:p>
      </dgm:t>
    </dgm:pt>
    <dgm:pt modelId="{52F86553-6B2F-4F1F-92AC-426DA558EA0B}" type="pres">
      <dgm:prSet presAssocID="{DDB0B73E-014A-4FEB-A277-9EA80D23B9E2}" presName="Name21" presStyleCnt="0"/>
      <dgm:spPr/>
    </dgm:pt>
    <dgm:pt modelId="{F569AF8B-AD85-403E-A4CF-1BE4CDAA0847}" type="pres">
      <dgm:prSet presAssocID="{DDB0B73E-014A-4FEB-A277-9EA80D23B9E2}" presName="level2Shape" presStyleLbl="node2" presStyleIdx="0" presStyleCnt="3" custScaleX="135100" custScaleY="214552" custLinFactNeighborX="-129" custLinFactNeighborY="2570"/>
      <dgm:spPr/>
      <dgm:t>
        <a:bodyPr/>
        <a:lstStyle/>
        <a:p>
          <a:endParaRPr lang="ru-RU"/>
        </a:p>
      </dgm:t>
    </dgm:pt>
    <dgm:pt modelId="{F520129D-B5C1-429A-969E-EB0B2A112EC3}" type="pres">
      <dgm:prSet presAssocID="{DDB0B73E-014A-4FEB-A277-9EA80D23B9E2}" presName="hierChild3" presStyleCnt="0"/>
      <dgm:spPr/>
    </dgm:pt>
    <dgm:pt modelId="{9F07122C-340B-4779-AB58-C1EB8393CC51}" type="pres">
      <dgm:prSet presAssocID="{C601D165-5347-4668-BC6C-AB20F3CADF71}" presName="Name19" presStyleLbl="parChTrans1D2" presStyleIdx="1" presStyleCnt="3"/>
      <dgm:spPr/>
      <dgm:t>
        <a:bodyPr/>
        <a:lstStyle/>
        <a:p>
          <a:endParaRPr lang="ru-RU"/>
        </a:p>
      </dgm:t>
    </dgm:pt>
    <dgm:pt modelId="{6770BA30-7CBA-499C-B26E-60E6A8E11617}" type="pres">
      <dgm:prSet presAssocID="{94130818-7FB5-439A-801D-3AC090A5B1B5}" presName="Name21" presStyleCnt="0"/>
      <dgm:spPr/>
    </dgm:pt>
    <dgm:pt modelId="{E9F50EFA-8A2A-4B5A-BBE8-A8407FC23B01}" type="pres">
      <dgm:prSet presAssocID="{94130818-7FB5-439A-801D-3AC090A5B1B5}" presName="level2Shape" presStyleLbl="node2" presStyleIdx="1" presStyleCnt="3" custScaleX="128323" custScaleY="207410" custLinFactNeighborX="-9823" custLinFactNeighborY="2570"/>
      <dgm:spPr/>
      <dgm:t>
        <a:bodyPr/>
        <a:lstStyle/>
        <a:p>
          <a:endParaRPr lang="ru-RU"/>
        </a:p>
      </dgm:t>
    </dgm:pt>
    <dgm:pt modelId="{C62F0C1E-BF7D-489C-B3C8-6E0CBE797F65}" type="pres">
      <dgm:prSet presAssocID="{94130818-7FB5-439A-801D-3AC090A5B1B5}" presName="hierChild3" presStyleCnt="0"/>
      <dgm:spPr/>
    </dgm:pt>
    <dgm:pt modelId="{EBFA23F8-40AA-4E51-9C08-87A1DAD36D67}" type="pres">
      <dgm:prSet presAssocID="{54ED6A31-95DC-4F2B-977F-BABD063BE290}" presName="Name19" presStyleLbl="parChTrans1D2" presStyleIdx="2" presStyleCnt="3"/>
      <dgm:spPr/>
      <dgm:t>
        <a:bodyPr/>
        <a:lstStyle/>
        <a:p>
          <a:endParaRPr lang="ru-RU"/>
        </a:p>
      </dgm:t>
    </dgm:pt>
    <dgm:pt modelId="{3D5F327E-BE68-406D-85D3-15A4F91199D8}" type="pres">
      <dgm:prSet presAssocID="{72A401AF-E2AF-4F25-B2F7-931B87EC582D}" presName="Name21" presStyleCnt="0"/>
      <dgm:spPr/>
    </dgm:pt>
    <dgm:pt modelId="{AB420205-06BE-4796-A3A9-88992BC58BF7}" type="pres">
      <dgm:prSet presAssocID="{72A401AF-E2AF-4F25-B2F7-931B87EC582D}" presName="level2Shape" presStyleLbl="node2" presStyleIdx="2" presStyleCnt="3" custScaleX="121537" custScaleY="214552" custLinFactNeighborX="-12740" custLinFactNeighborY="2570"/>
      <dgm:spPr/>
      <dgm:t>
        <a:bodyPr/>
        <a:lstStyle/>
        <a:p>
          <a:endParaRPr lang="ru-RU"/>
        </a:p>
      </dgm:t>
    </dgm:pt>
    <dgm:pt modelId="{7DE7B409-9E8B-41E3-8C06-9B63D200DE8F}" type="pres">
      <dgm:prSet presAssocID="{72A401AF-E2AF-4F25-B2F7-931B87EC582D}" presName="hierChild3" presStyleCnt="0"/>
      <dgm:spPr/>
    </dgm:pt>
    <dgm:pt modelId="{DD7C4FEF-E8B5-4EA4-A6ED-251741542BCC}" type="pres">
      <dgm:prSet presAssocID="{DEA36BFE-C98A-4A73-962D-5A0BD7522E87}" presName="bgShapesFlow" presStyleCnt="0"/>
      <dgm:spPr/>
    </dgm:pt>
  </dgm:ptLst>
  <dgm:cxnLst>
    <dgm:cxn modelId="{D0869451-84EB-4E64-9F80-B7BA783BF13D}" type="presOf" srcId="{DDB0B73E-014A-4FEB-A277-9EA80D23B9E2}" destId="{F569AF8B-AD85-403E-A4CF-1BE4CDAA0847}" srcOrd="0" destOrd="0" presId="urn:microsoft.com/office/officeart/2005/8/layout/hierarchy6"/>
    <dgm:cxn modelId="{A4B5E1C6-6096-43EB-A9BD-5C60F48D700D}" type="presOf" srcId="{2C560420-66AA-49F3-B36F-7CC007E7DCB9}" destId="{4F12349D-305F-4154-A1B8-993B63C7DD72}" srcOrd="0" destOrd="0" presId="urn:microsoft.com/office/officeart/2005/8/layout/hierarchy6"/>
    <dgm:cxn modelId="{E40A9BD0-5C8A-4D9E-9026-5C6DBA37E402}" type="presOf" srcId="{72A401AF-E2AF-4F25-B2F7-931B87EC582D}" destId="{AB420205-06BE-4796-A3A9-88992BC58BF7}" srcOrd="0" destOrd="0" presId="urn:microsoft.com/office/officeart/2005/8/layout/hierarchy6"/>
    <dgm:cxn modelId="{55A58490-F3F7-4960-BB8A-182580C4A00D}" type="presOf" srcId="{5A8920D0-7A0B-4B34-B30E-F837F7021320}" destId="{A7D9E42C-F85A-4461-8E1B-C61E04924320}" srcOrd="0" destOrd="0" presId="urn:microsoft.com/office/officeart/2005/8/layout/hierarchy6"/>
    <dgm:cxn modelId="{546AC61F-718F-48DA-BCF9-A84331F60312}" srcId="{2C560420-66AA-49F3-B36F-7CC007E7DCB9}" destId="{94130818-7FB5-439A-801D-3AC090A5B1B5}" srcOrd="1" destOrd="0" parTransId="{C601D165-5347-4668-BC6C-AB20F3CADF71}" sibTransId="{2B35EFB2-521B-4593-BF6A-0050E4F583D0}"/>
    <dgm:cxn modelId="{9B29E956-1C38-4A72-914D-DF061BADB42D}" type="presOf" srcId="{94130818-7FB5-439A-801D-3AC090A5B1B5}" destId="{E9F50EFA-8A2A-4B5A-BBE8-A8407FC23B01}" srcOrd="0" destOrd="0" presId="urn:microsoft.com/office/officeart/2005/8/layout/hierarchy6"/>
    <dgm:cxn modelId="{7D470042-4183-4A76-A6B9-0CF9EEDAF4CF}" srcId="{2C560420-66AA-49F3-B36F-7CC007E7DCB9}" destId="{DDB0B73E-014A-4FEB-A277-9EA80D23B9E2}" srcOrd="0" destOrd="0" parTransId="{5A8920D0-7A0B-4B34-B30E-F837F7021320}" sibTransId="{542F300E-71D1-4BFF-918D-19863EF17C88}"/>
    <dgm:cxn modelId="{653B651B-94FD-4292-B528-06941D7359FA}" type="presOf" srcId="{54ED6A31-95DC-4F2B-977F-BABD063BE290}" destId="{EBFA23F8-40AA-4E51-9C08-87A1DAD36D67}" srcOrd="0" destOrd="0" presId="urn:microsoft.com/office/officeart/2005/8/layout/hierarchy6"/>
    <dgm:cxn modelId="{A01B67DC-61EC-490D-A58D-156F83F3F01A}" type="presOf" srcId="{C601D165-5347-4668-BC6C-AB20F3CADF71}" destId="{9F07122C-340B-4779-AB58-C1EB8393CC51}" srcOrd="0" destOrd="0" presId="urn:microsoft.com/office/officeart/2005/8/layout/hierarchy6"/>
    <dgm:cxn modelId="{3FEAF35B-0E44-4A2A-AEF8-90121AF9551F}" srcId="{DEA36BFE-C98A-4A73-962D-5A0BD7522E87}" destId="{2C560420-66AA-49F3-B36F-7CC007E7DCB9}" srcOrd="0" destOrd="0" parTransId="{EAE22CC7-0459-4C60-B362-FE05E380327D}" sibTransId="{B8BAE0F4-EF3C-4402-8668-F2521AF92696}"/>
    <dgm:cxn modelId="{7DF7D1BD-6AB6-49D6-A5FC-C0AAC847C125}" srcId="{2C560420-66AA-49F3-B36F-7CC007E7DCB9}" destId="{72A401AF-E2AF-4F25-B2F7-931B87EC582D}" srcOrd="2" destOrd="0" parTransId="{54ED6A31-95DC-4F2B-977F-BABD063BE290}" sibTransId="{936188BE-5DBF-457D-8283-8F2F5E85B05F}"/>
    <dgm:cxn modelId="{73FD1E44-F5C2-4378-B7EA-115061852B0C}" type="presOf" srcId="{DEA36BFE-C98A-4A73-962D-5A0BD7522E87}" destId="{B4AABC86-3D90-4060-82A7-5E4A76DCC697}" srcOrd="0" destOrd="0" presId="urn:microsoft.com/office/officeart/2005/8/layout/hierarchy6"/>
    <dgm:cxn modelId="{B69BF2A6-6CB6-426D-A59F-480176F51186}" type="presParOf" srcId="{B4AABC86-3D90-4060-82A7-5E4A76DCC697}" destId="{CE335DA7-F855-4D8C-9811-F4E84F221B0C}" srcOrd="0" destOrd="0" presId="urn:microsoft.com/office/officeart/2005/8/layout/hierarchy6"/>
    <dgm:cxn modelId="{A7E46270-752A-43CB-8601-1833E5A00478}" type="presParOf" srcId="{CE335DA7-F855-4D8C-9811-F4E84F221B0C}" destId="{DC707F42-06B6-4506-996A-949A7804339B}" srcOrd="0" destOrd="0" presId="urn:microsoft.com/office/officeart/2005/8/layout/hierarchy6"/>
    <dgm:cxn modelId="{8F9437E7-46AC-4F68-924E-CB86BC238C8B}" type="presParOf" srcId="{DC707F42-06B6-4506-996A-949A7804339B}" destId="{BE03459D-A435-4A43-BE3A-43255DAC011D}" srcOrd="0" destOrd="0" presId="urn:microsoft.com/office/officeart/2005/8/layout/hierarchy6"/>
    <dgm:cxn modelId="{589C989D-3CFE-44EE-8EB2-4721C373E32E}" type="presParOf" srcId="{BE03459D-A435-4A43-BE3A-43255DAC011D}" destId="{4F12349D-305F-4154-A1B8-993B63C7DD72}" srcOrd="0" destOrd="0" presId="urn:microsoft.com/office/officeart/2005/8/layout/hierarchy6"/>
    <dgm:cxn modelId="{8B643367-C39F-4757-99E6-34E4753DC40B}" type="presParOf" srcId="{BE03459D-A435-4A43-BE3A-43255DAC011D}" destId="{1010270D-3475-4E69-97BF-C08EE8976422}" srcOrd="1" destOrd="0" presId="urn:microsoft.com/office/officeart/2005/8/layout/hierarchy6"/>
    <dgm:cxn modelId="{87EB527D-3076-44D5-9933-54D3869E15EF}" type="presParOf" srcId="{1010270D-3475-4E69-97BF-C08EE8976422}" destId="{A7D9E42C-F85A-4461-8E1B-C61E04924320}" srcOrd="0" destOrd="0" presId="urn:microsoft.com/office/officeart/2005/8/layout/hierarchy6"/>
    <dgm:cxn modelId="{F770C181-4A17-4879-97B6-9B221CD6708B}" type="presParOf" srcId="{1010270D-3475-4E69-97BF-C08EE8976422}" destId="{52F86553-6B2F-4F1F-92AC-426DA558EA0B}" srcOrd="1" destOrd="0" presId="urn:microsoft.com/office/officeart/2005/8/layout/hierarchy6"/>
    <dgm:cxn modelId="{DEA64197-5596-4764-BC78-C63434250CBE}" type="presParOf" srcId="{52F86553-6B2F-4F1F-92AC-426DA558EA0B}" destId="{F569AF8B-AD85-403E-A4CF-1BE4CDAA0847}" srcOrd="0" destOrd="0" presId="urn:microsoft.com/office/officeart/2005/8/layout/hierarchy6"/>
    <dgm:cxn modelId="{C4F4CA8E-CCEF-4056-A447-DD1A85B41DF2}" type="presParOf" srcId="{52F86553-6B2F-4F1F-92AC-426DA558EA0B}" destId="{F520129D-B5C1-429A-969E-EB0B2A112EC3}" srcOrd="1" destOrd="0" presId="urn:microsoft.com/office/officeart/2005/8/layout/hierarchy6"/>
    <dgm:cxn modelId="{0E8E303E-0F25-45FD-8B58-1A62DEAE4004}" type="presParOf" srcId="{1010270D-3475-4E69-97BF-C08EE8976422}" destId="{9F07122C-340B-4779-AB58-C1EB8393CC51}" srcOrd="2" destOrd="0" presId="urn:microsoft.com/office/officeart/2005/8/layout/hierarchy6"/>
    <dgm:cxn modelId="{493BBBC3-8D8B-49B1-A680-6442F932868D}" type="presParOf" srcId="{1010270D-3475-4E69-97BF-C08EE8976422}" destId="{6770BA30-7CBA-499C-B26E-60E6A8E11617}" srcOrd="3" destOrd="0" presId="urn:microsoft.com/office/officeart/2005/8/layout/hierarchy6"/>
    <dgm:cxn modelId="{844A3BCC-AA60-4EAF-A8E7-DD69F1B38316}" type="presParOf" srcId="{6770BA30-7CBA-499C-B26E-60E6A8E11617}" destId="{E9F50EFA-8A2A-4B5A-BBE8-A8407FC23B01}" srcOrd="0" destOrd="0" presId="urn:microsoft.com/office/officeart/2005/8/layout/hierarchy6"/>
    <dgm:cxn modelId="{72D8900F-DFBF-40BD-8700-D86188962EEE}" type="presParOf" srcId="{6770BA30-7CBA-499C-B26E-60E6A8E11617}" destId="{C62F0C1E-BF7D-489C-B3C8-6E0CBE797F65}" srcOrd="1" destOrd="0" presId="urn:microsoft.com/office/officeart/2005/8/layout/hierarchy6"/>
    <dgm:cxn modelId="{5064A338-86B5-45E2-9263-BA73B10AE033}" type="presParOf" srcId="{1010270D-3475-4E69-97BF-C08EE8976422}" destId="{EBFA23F8-40AA-4E51-9C08-87A1DAD36D67}" srcOrd="4" destOrd="0" presId="urn:microsoft.com/office/officeart/2005/8/layout/hierarchy6"/>
    <dgm:cxn modelId="{9EC162C6-906A-4C35-A1F1-1F3890E0A999}" type="presParOf" srcId="{1010270D-3475-4E69-97BF-C08EE8976422}" destId="{3D5F327E-BE68-406D-85D3-15A4F91199D8}" srcOrd="5" destOrd="0" presId="urn:microsoft.com/office/officeart/2005/8/layout/hierarchy6"/>
    <dgm:cxn modelId="{83CB2E27-7B01-49A2-9B9E-9BF39A269AED}" type="presParOf" srcId="{3D5F327E-BE68-406D-85D3-15A4F91199D8}" destId="{AB420205-06BE-4796-A3A9-88992BC58BF7}" srcOrd="0" destOrd="0" presId="urn:microsoft.com/office/officeart/2005/8/layout/hierarchy6"/>
    <dgm:cxn modelId="{E4D9D351-D846-4955-8137-D04C72AD1178}" type="presParOf" srcId="{3D5F327E-BE68-406D-85D3-15A4F91199D8}" destId="{7DE7B409-9E8B-41E3-8C06-9B63D200DE8F}" srcOrd="1" destOrd="0" presId="urn:microsoft.com/office/officeart/2005/8/layout/hierarchy6"/>
    <dgm:cxn modelId="{DAB7A7A4-760B-4145-9D98-7EEAAEEE2F3B}" type="presParOf" srcId="{B4AABC86-3D90-4060-82A7-5E4A76DCC697}" destId="{DD7C4FEF-E8B5-4EA4-A6ED-251741542BCC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12349D-305F-4154-A1B8-993B63C7DD72}">
      <dsp:nvSpPr>
        <dsp:cNvPr id="0" name=""/>
        <dsp:cNvSpPr/>
      </dsp:nvSpPr>
      <dsp:spPr>
        <a:xfrm>
          <a:off x="1017939" y="0"/>
          <a:ext cx="5651601" cy="2029644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Ma’no</a:t>
          </a:r>
          <a:r>
            <a:rPr lang="en-US" sz="3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darajasiga</a:t>
          </a:r>
          <a:r>
            <a:rPr lang="en-US" sz="3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ko`ra</a:t>
          </a:r>
          <a:r>
            <a:rPr lang="en-US" sz="3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6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turlari</a:t>
          </a:r>
          <a: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7939" y="0"/>
        <a:ext cx="5651601" cy="2029644"/>
      </dsp:txXfrm>
    </dsp:sp>
    <dsp:sp modelId="{A7D9E42C-F85A-4461-8E1B-C61E04924320}">
      <dsp:nvSpPr>
        <dsp:cNvPr id="0" name=""/>
        <dsp:cNvSpPr/>
      </dsp:nvSpPr>
      <dsp:spPr>
        <a:xfrm>
          <a:off x="1253037" y="2029644"/>
          <a:ext cx="2590703" cy="485835"/>
        </a:xfrm>
        <a:custGeom>
          <a:avLst/>
          <a:gdLst/>
          <a:ahLst/>
          <a:cxnLst/>
          <a:rect l="0" t="0" r="0" b="0"/>
          <a:pathLst>
            <a:path>
              <a:moveTo>
                <a:pt x="2590703" y="0"/>
              </a:moveTo>
              <a:lnTo>
                <a:pt x="2590703" y="242917"/>
              </a:lnTo>
              <a:lnTo>
                <a:pt x="0" y="242917"/>
              </a:lnTo>
              <a:lnTo>
                <a:pt x="0" y="48583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9AF8B-AD85-403E-A4CF-1BE4CDAA0847}">
      <dsp:nvSpPr>
        <dsp:cNvPr id="0" name=""/>
        <dsp:cNvSpPr/>
      </dsp:nvSpPr>
      <dsp:spPr>
        <a:xfrm>
          <a:off x="26527" y="2515479"/>
          <a:ext cx="2453018" cy="2597088"/>
        </a:xfrm>
        <a:prstGeom prst="roundRect">
          <a:avLst>
            <a:gd name="adj" fmla="val 10000"/>
          </a:avLst>
        </a:prstGeom>
        <a:solidFill>
          <a:schemeClr val="bg1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tx1"/>
              </a:solidFill>
            </a:rPr>
            <a:t>Frazeologik</a:t>
          </a:r>
          <a:r>
            <a:rPr lang="en-US" sz="2800" b="1" kern="1200" dirty="0" smtClean="0">
              <a:solidFill>
                <a:schemeClr val="tx1"/>
              </a:solidFill>
            </a:rPr>
            <a:t> </a:t>
          </a:r>
          <a:r>
            <a:rPr lang="en-US" sz="2800" b="1" kern="1200" dirty="0" err="1" smtClean="0">
              <a:solidFill>
                <a:schemeClr val="tx1"/>
              </a:solidFill>
            </a:rPr>
            <a:t>qo`shilma</a:t>
          </a:r>
          <a:r>
            <a:rPr lang="en-US" sz="2800" b="1" kern="1200" dirty="0" smtClean="0">
              <a:solidFill>
                <a:schemeClr val="tx1"/>
              </a:solidFill>
            </a:rPr>
            <a:t>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err="1" smtClean="0">
              <a:solidFill>
                <a:schemeClr val="tx1"/>
              </a:solidFill>
            </a:rPr>
            <a:t>qo`l</a:t>
          </a:r>
          <a:r>
            <a:rPr lang="en-US" sz="2800" b="1" i="1" kern="1200" dirty="0" smtClean="0">
              <a:solidFill>
                <a:schemeClr val="tx1"/>
              </a:solidFill>
            </a:rPr>
            <a:t> </a:t>
          </a:r>
          <a:r>
            <a:rPr lang="en-US" sz="2800" b="1" i="1" kern="1200" dirty="0" err="1" smtClean="0">
              <a:solidFill>
                <a:schemeClr val="tx1"/>
              </a:solidFill>
            </a:rPr>
            <a:t>qo`ymoq</a:t>
          </a:r>
          <a:r>
            <a:rPr lang="en-US" sz="2800" b="1" i="1" kern="1200" dirty="0" smtClean="0">
              <a:solidFill>
                <a:schemeClr val="tx1"/>
              </a:solidFill>
            </a:rPr>
            <a:t>- </a:t>
          </a:r>
          <a:r>
            <a:rPr lang="en-US" sz="2800" b="1" i="1" kern="1200" dirty="0" err="1" smtClean="0">
              <a:solidFill>
                <a:schemeClr val="tx1"/>
              </a:solidFill>
            </a:rPr>
            <a:t>imzo</a:t>
          </a:r>
          <a:r>
            <a:rPr lang="en-US" sz="2800" b="1" i="1" kern="1200" dirty="0" smtClean="0">
              <a:solidFill>
                <a:schemeClr val="tx1"/>
              </a:solidFill>
            </a:rPr>
            <a:t> </a:t>
          </a:r>
          <a:r>
            <a:rPr lang="en-US" sz="2800" b="1" i="1" kern="1200" dirty="0" err="1" smtClean="0">
              <a:solidFill>
                <a:schemeClr val="tx1"/>
              </a:solidFill>
            </a:rPr>
            <a:t>chekmoq</a:t>
          </a:r>
          <a:endParaRPr lang="ru-RU" sz="2800" b="1" i="1" kern="1200" dirty="0">
            <a:solidFill>
              <a:schemeClr val="tx1"/>
            </a:solidFill>
          </a:endParaRPr>
        </a:p>
      </dsp:txBody>
      <dsp:txXfrm>
        <a:off x="26527" y="2515479"/>
        <a:ext cx="2453018" cy="2597088"/>
      </dsp:txXfrm>
    </dsp:sp>
    <dsp:sp modelId="{9F07122C-340B-4779-AB58-C1EB8393CC51}">
      <dsp:nvSpPr>
        <dsp:cNvPr id="0" name=""/>
        <dsp:cNvSpPr/>
      </dsp:nvSpPr>
      <dsp:spPr>
        <a:xfrm>
          <a:off x="3843740" y="2029644"/>
          <a:ext cx="169487" cy="516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060"/>
              </a:lnTo>
              <a:lnTo>
                <a:pt x="169487" y="258060"/>
              </a:lnTo>
              <a:lnTo>
                <a:pt x="169487" y="51612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50EFA-8A2A-4B5A-BBE8-A8407FC23B01}">
      <dsp:nvSpPr>
        <dsp:cNvPr id="0" name=""/>
        <dsp:cNvSpPr/>
      </dsp:nvSpPr>
      <dsp:spPr>
        <a:xfrm>
          <a:off x="2848243" y="2545765"/>
          <a:ext cx="2329967" cy="2510636"/>
        </a:xfrm>
        <a:prstGeom prst="roundRect">
          <a:avLst>
            <a:gd name="adj" fmla="val 10000"/>
          </a:avLst>
        </a:prstGeom>
        <a:solidFill>
          <a:schemeClr val="bg1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tx1"/>
              </a:solidFill>
            </a:rPr>
            <a:t>Frazeologik</a:t>
          </a:r>
          <a:r>
            <a:rPr lang="en-US" sz="2800" b="1" kern="1200" dirty="0" smtClean="0">
              <a:solidFill>
                <a:schemeClr val="tx1"/>
              </a:solidFill>
            </a:rPr>
            <a:t> </a:t>
          </a:r>
          <a:r>
            <a:rPr lang="en-US" sz="2800" b="1" i="1" kern="1200" dirty="0" err="1" smtClean="0">
              <a:solidFill>
                <a:schemeClr val="tx1"/>
              </a:solidFill>
            </a:rPr>
            <a:t>birlashma</a:t>
          </a:r>
          <a:r>
            <a:rPr lang="en-US" sz="2800" b="1" i="1" kern="1200" dirty="0" smtClean="0">
              <a:solidFill>
                <a:schemeClr val="tx1"/>
              </a:solidFill>
            </a:rPr>
            <a:t> </a:t>
          </a:r>
          <a:r>
            <a:rPr lang="en-US" sz="2800" i="1" kern="1200" dirty="0" err="1" smtClean="0">
              <a:solidFill>
                <a:schemeClr val="tx1"/>
              </a:solidFill>
            </a:rPr>
            <a:t>tepa</a:t>
          </a:r>
          <a:r>
            <a:rPr lang="en-US" sz="2800" i="1" kern="1200" dirty="0" smtClean="0">
              <a:solidFill>
                <a:schemeClr val="tx1"/>
              </a:solidFill>
            </a:rPr>
            <a:t> </a:t>
          </a:r>
          <a:r>
            <a:rPr lang="en-US" sz="2800" i="1" kern="1200" dirty="0" err="1" smtClean="0">
              <a:solidFill>
                <a:schemeClr val="tx1"/>
              </a:solidFill>
            </a:rPr>
            <a:t>sochi</a:t>
          </a:r>
          <a:r>
            <a:rPr lang="en-US" sz="2800" i="1" kern="1200" dirty="0" smtClean="0">
              <a:solidFill>
                <a:schemeClr val="tx1"/>
              </a:solidFill>
            </a:rPr>
            <a:t> </a:t>
          </a:r>
          <a:r>
            <a:rPr lang="en-US" sz="2800" i="1" kern="1200" dirty="0" err="1" smtClean="0">
              <a:solidFill>
                <a:schemeClr val="tx1"/>
              </a:solidFill>
            </a:rPr>
            <a:t>tikka</a:t>
          </a:r>
          <a:r>
            <a:rPr lang="en-US" sz="2800" i="1" kern="1200" dirty="0" smtClean="0">
              <a:solidFill>
                <a:schemeClr val="tx1"/>
              </a:solidFill>
            </a:rPr>
            <a:t> </a:t>
          </a:r>
          <a:r>
            <a:rPr lang="en-US" sz="2800" i="1" kern="1200" dirty="0" err="1" smtClean="0">
              <a:solidFill>
                <a:schemeClr val="tx1"/>
              </a:solidFill>
            </a:rPr>
            <a:t>bo`ldi</a:t>
          </a:r>
          <a:r>
            <a:rPr lang="en-US" sz="2800" i="1" kern="1200" dirty="0" smtClean="0">
              <a:solidFill>
                <a:schemeClr val="tx1"/>
              </a:solidFill>
            </a:rPr>
            <a:t>- </a:t>
          </a:r>
          <a:r>
            <a:rPr lang="en-US" sz="2800" i="1" kern="1200" dirty="0" err="1" smtClean="0">
              <a:solidFill>
                <a:schemeClr val="tx1"/>
              </a:solidFill>
            </a:rPr>
            <a:t>qo`rqib</a:t>
          </a:r>
          <a:r>
            <a:rPr lang="en-US" sz="2800" i="1" kern="1200" dirty="0" smtClean="0">
              <a:solidFill>
                <a:schemeClr val="tx1"/>
              </a:solidFill>
            </a:rPr>
            <a:t> </a:t>
          </a:r>
          <a:r>
            <a:rPr lang="en-US" sz="2800" i="1" kern="1200" dirty="0" err="1" smtClean="0">
              <a:solidFill>
                <a:schemeClr val="tx1"/>
              </a:solidFill>
            </a:rPr>
            <a:t>ketdi</a:t>
          </a:r>
          <a:r>
            <a:rPr lang="en-US" sz="2800" i="1" kern="1200" dirty="0" smtClean="0">
              <a:solidFill>
                <a:schemeClr val="tx1"/>
              </a:solidFill>
            </a:rPr>
            <a:t>.</a:t>
          </a:r>
          <a:endParaRPr lang="ru-RU" sz="2800" b="1" i="1" kern="1200" dirty="0">
            <a:solidFill>
              <a:schemeClr val="tx1"/>
            </a:solidFill>
          </a:endParaRPr>
        </a:p>
      </dsp:txBody>
      <dsp:txXfrm>
        <a:off x="2848243" y="2545765"/>
        <a:ext cx="2329967" cy="2510636"/>
      </dsp:txXfrm>
    </dsp:sp>
    <dsp:sp modelId="{EBFA23F8-40AA-4E51-9C08-87A1DAD36D67}">
      <dsp:nvSpPr>
        <dsp:cNvPr id="0" name=""/>
        <dsp:cNvSpPr/>
      </dsp:nvSpPr>
      <dsp:spPr>
        <a:xfrm>
          <a:off x="3843740" y="2029644"/>
          <a:ext cx="2929595" cy="485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917"/>
              </a:lnTo>
              <a:lnTo>
                <a:pt x="2929595" y="242917"/>
              </a:lnTo>
              <a:lnTo>
                <a:pt x="2929595" y="48583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20205-06BE-4796-A3A9-88992BC58BF7}">
      <dsp:nvSpPr>
        <dsp:cNvPr id="0" name=""/>
        <dsp:cNvSpPr/>
      </dsp:nvSpPr>
      <dsp:spPr>
        <a:xfrm>
          <a:off x="5669958" y="2515479"/>
          <a:ext cx="2206754" cy="2597088"/>
        </a:xfrm>
        <a:prstGeom prst="roundRect">
          <a:avLst>
            <a:gd name="adj" fmla="val 10000"/>
          </a:avLst>
        </a:prstGeom>
        <a:solidFill>
          <a:schemeClr val="bg1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err="1" smtClean="0">
              <a:solidFill>
                <a:schemeClr val="tx1"/>
              </a:solidFill>
            </a:rPr>
            <a:t>Frazeologik</a:t>
          </a:r>
          <a:r>
            <a:rPr lang="en-US" sz="3000" b="1" kern="1200" dirty="0" smtClean="0">
              <a:solidFill>
                <a:schemeClr val="tx1"/>
              </a:solidFill>
            </a:rPr>
            <a:t> </a:t>
          </a:r>
          <a:r>
            <a:rPr lang="en-US" sz="3000" b="1" kern="1200" dirty="0" err="1" smtClean="0">
              <a:solidFill>
                <a:schemeClr val="tx1"/>
              </a:solidFill>
            </a:rPr>
            <a:t>chatishma</a:t>
          </a:r>
          <a:r>
            <a:rPr lang="en-US" sz="3000" b="1" kern="1200" dirty="0" smtClean="0">
              <a:solidFill>
                <a:schemeClr val="tx1"/>
              </a:solidFill>
            </a:rPr>
            <a:t> </a:t>
          </a:r>
          <a:r>
            <a:rPr lang="en-US" sz="3000" i="1" kern="1200" dirty="0" err="1" smtClean="0">
              <a:solidFill>
                <a:schemeClr val="tx1"/>
              </a:solidFill>
            </a:rPr>
            <a:t>pixini</a:t>
          </a:r>
          <a:r>
            <a:rPr lang="en-US" sz="3000" i="1" kern="1200" dirty="0" smtClean="0">
              <a:solidFill>
                <a:schemeClr val="tx1"/>
              </a:solidFill>
            </a:rPr>
            <a:t> </a:t>
          </a:r>
          <a:r>
            <a:rPr lang="en-US" sz="3000" i="1" kern="1200" dirty="0" err="1" smtClean="0">
              <a:solidFill>
                <a:schemeClr val="tx1"/>
              </a:solidFill>
            </a:rPr>
            <a:t>yorgan</a:t>
          </a:r>
          <a:r>
            <a:rPr lang="en-US" sz="3000" i="1" kern="1200" dirty="0" smtClean="0">
              <a:solidFill>
                <a:schemeClr val="tx1"/>
              </a:solidFill>
            </a:rPr>
            <a:t>- </a:t>
          </a:r>
          <a:r>
            <a:rPr lang="en-US" sz="3000" i="1" kern="1200" dirty="0" err="1" smtClean="0">
              <a:solidFill>
                <a:schemeClr val="tx1"/>
              </a:solidFill>
            </a:rPr>
            <a:t>ayyor</a:t>
          </a:r>
          <a:r>
            <a:rPr lang="en-US" sz="3000" i="1" kern="1200" dirty="0" smtClean="0">
              <a:solidFill>
                <a:schemeClr val="tx1"/>
              </a:solidFill>
            </a:rPr>
            <a:t> </a:t>
          </a:r>
          <a:endParaRPr lang="ru-RU" sz="3000" b="1" i="1" kern="1200" dirty="0">
            <a:solidFill>
              <a:schemeClr val="tx1"/>
            </a:solidFill>
          </a:endParaRPr>
        </a:p>
      </dsp:txBody>
      <dsp:txXfrm>
        <a:off x="5669958" y="2515479"/>
        <a:ext cx="2206754" cy="2597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886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527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410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134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590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354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110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164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388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940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612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B657E-BC29-4DBD-8D36-C93A720408D1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2238B-BA1D-4BC7-8100-FDC5A55E2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005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836712"/>
            <a:ext cx="7117180" cy="5544616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6500" b="1" dirty="0" smtClean="0">
                <a:solidFill>
                  <a:schemeClr val="tx1"/>
                </a:solidFill>
              </a:rPr>
              <a:t>:</a:t>
            </a:r>
            <a:endParaRPr lang="ru-RU" sz="65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FRAZEOLOGIYA.</a:t>
            </a:r>
            <a:endParaRPr lang="ru-RU" sz="6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TASVIRIY IFODA</a:t>
            </a:r>
            <a:endParaRPr lang="ru-RU" sz="6000" b="1" dirty="0" smtClean="0">
              <a:solidFill>
                <a:schemeClr val="tx1"/>
              </a:solidFill>
            </a:endParaRPr>
          </a:p>
          <a:p>
            <a:pPr algn="ctr"/>
            <a:endParaRPr lang="en-US" sz="16000" b="1" dirty="0" smtClean="0">
              <a:solidFill>
                <a:schemeClr val="tx1"/>
              </a:solidFill>
            </a:endParaRPr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254012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err="1" smtClean="0"/>
              <a:t>Reja</a:t>
            </a:r>
            <a:r>
              <a:rPr lang="en-US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184576"/>
          </a:xfr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Frazeologiya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ma’lumot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birliklarining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ta’rifi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birliklarining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ma’no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ko`chish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darajasiga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ko`ra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birlik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markazida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turgan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so`z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turkumlari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birliklarning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shakl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ma’no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munosabatiga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ko`ra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Frazeologiya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iboralarning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ma’no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ko`chishi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bo`yicha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None/>
            </a:pP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birliklarning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variantligiga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ko`ra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tasnifi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651510" indent="-514350">
              <a:buSzPct val="75000"/>
              <a:buNone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Tasviriy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ifoda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None/>
            </a:pP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Lug`atshunoslik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51510" indent="-514350">
              <a:buSzPct val="75000"/>
              <a:buNone/>
            </a:pPr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651510" indent="-514350">
              <a:buSzPct val="75000"/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247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Frazeologiya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haqida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qisqacha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ma’lumot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Frazeologiya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tilshunoslikning</a:t>
            </a:r>
            <a:r>
              <a:rPr lang="en-US" dirty="0" smtClean="0"/>
              <a:t> </a:t>
            </a:r>
            <a:r>
              <a:rPr lang="en-US" dirty="0" err="1" smtClean="0"/>
              <a:t>bo`limlaridan</a:t>
            </a:r>
            <a:r>
              <a:rPr lang="en-US" dirty="0" smtClean="0"/>
              <a:t> </a:t>
            </a:r>
            <a:r>
              <a:rPr lang="en-US" dirty="0" err="1" smtClean="0"/>
              <a:t>biri</a:t>
            </a:r>
            <a:r>
              <a:rPr lang="en-US" dirty="0" smtClean="0"/>
              <a:t> </a:t>
            </a:r>
            <a:r>
              <a:rPr lang="en-US" dirty="0" err="1" smtClean="0"/>
              <a:t>hisoblanadi</a:t>
            </a:r>
            <a:r>
              <a:rPr lang="en-US" dirty="0" smtClean="0"/>
              <a:t>. </a:t>
            </a:r>
            <a:r>
              <a:rPr lang="en-US" b="1" dirty="0" err="1" smtClean="0"/>
              <a:t>Frazeologiya</a:t>
            </a:r>
            <a:r>
              <a:rPr lang="en-US" b="1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lotin</a:t>
            </a:r>
            <a:r>
              <a:rPr lang="en-US" dirty="0" smtClean="0"/>
              <a:t> </a:t>
            </a:r>
            <a:r>
              <a:rPr lang="en-US" dirty="0" err="1" smtClean="0"/>
              <a:t>tilidan</a:t>
            </a:r>
            <a:r>
              <a:rPr lang="en-US" dirty="0" smtClean="0"/>
              <a:t> </a:t>
            </a:r>
            <a:r>
              <a:rPr lang="en-US" dirty="0" err="1" smtClean="0"/>
              <a:t>olingan</a:t>
            </a:r>
            <a:r>
              <a:rPr lang="en-US" dirty="0" smtClean="0"/>
              <a:t> </a:t>
            </a:r>
            <a:r>
              <a:rPr lang="en-US" dirty="0" err="1" smtClean="0"/>
              <a:t>bo`lib</a:t>
            </a:r>
            <a:r>
              <a:rPr lang="en-US" dirty="0" smtClean="0"/>
              <a:t>, </a:t>
            </a:r>
            <a:r>
              <a:rPr lang="en-US" dirty="0" err="1" smtClean="0"/>
              <a:t>prasis</a:t>
            </a:r>
            <a:r>
              <a:rPr lang="en-US" dirty="0" smtClean="0"/>
              <a:t> – </a:t>
            </a:r>
            <a:r>
              <a:rPr lang="en-US" dirty="0" err="1" smtClean="0"/>
              <a:t>ifoda</a:t>
            </a:r>
            <a:r>
              <a:rPr lang="en-US" dirty="0" smtClean="0"/>
              <a:t>, logos – </a:t>
            </a:r>
            <a:r>
              <a:rPr lang="en-US" dirty="0" err="1" smtClean="0"/>
              <a:t>ta’limot</a:t>
            </a:r>
            <a:r>
              <a:rPr lang="en-US" dirty="0" smtClean="0"/>
              <a:t> </a:t>
            </a:r>
            <a:r>
              <a:rPr lang="en-US" dirty="0" err="1" smtClean="0"/>
              <a:t>deganidir</a:t>
            </a:r>
            <a:r>
              <a:rPr lang="en-US" dirty="0" smtClean="0"/>
              <a:t>.</a:t>
            </a:r>
          </a:p>
          <a:p>
            <a:r>
              <a:rPr lang="uz-Cyrl-UZ" dirty="0"/>
              <a:t>Tilda ikki yoki undan ortiq so`zdan tarkib topib, ko`chma ma’no ifodalaydigan, ma’nosi bir so`zga teng keladigan turg`un birikmalar </a:t>
            </a:r>
            <a:r>
              <a:rPr lang="uz-Cyrl-UZ" b="1" dirty="0"/>
              <a:t>ibora (frazeologik birlik)</a:t>
            </a:r>
            <a:r>
              <a:rPr lang="uz-Cyrl-UZ" dirty="0"/>
              <a:t> deyiladi</a:t>
            </a:r>
            <a:r>
              <a:rPr lang="uz-Cyrl-UZ" dirty="0" smtClean="0"/>
              <a:t>.</a:t>
            </a:r>
            <a:endParaRPr lang="en-US" dirty="0" smtClean="0"/>
          </a:p>
          <a:p>
            <a:r>
              <a:rPr lang="en-US" dirty="0" err="1" smtClean="0"/>
              <a:t>Ma’no</a:t>
            </a:r>
            <a:r>
              <a:rPr lang="en-US" dirty="0" smtClean="0"/>
              <a:t> </a:t>
            </a:r>
            <a:r>
              <a:rPr lang="en-US" dirty="0" err="1" smtClean="0"/>
              <a:t>yaxlitligiga</a:t>
            </a:r>
            <a:r>
              <a:rPr lang="en-US" dirty="0" smtClean="0"/>
              <a:t> </a:t>
            </a:r>
            <a:r>
              <a:rPr lang="en-US" dirty="0" err="1" smtClean="0"/>
              <a:t>ega</a:t>
            </a:r>
            <a:r>
              <a:rPr lang="en-US" dirty="0" smtClean="0"/>
              <a:t> </a:t>
            </a:r>
            <a:r>
              <a:rPr lang="en-US" dirty="0" err="1" smtClean="0"/>
              <a:t>bo`lgan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nutqiy</a:t>
            </a:r>
            <a:r>
              <a:rPr lang="en-US" dirty="0" smtClean="0"/>
              <a:t> </a:t>
            </a:r>
            <a:r>
              <a:rPr lang="en-US" dirty="0" err="1" smtClean="0"/>
              <a:t>jarayonga</a:t>
            </a:r>
            <a:r>
              <a:rPr lang="en-US" dirty="0" smtClean="0"/>
              <a:t> </a:t>
            </a:r>
            <a:r>
              <a:rPr lang="en-US" dirty="0" err="1" smtClean="0"/>
              <a:t>qadar</a:t>
            </a:r>
            <a:r>
              <a:rPr lang="en-US" dirty="0" smtClean="0"/>
              <a:t> </a:t>
            </a:r>
            <a:r>
              <a:rPr lang="en-US" dirty="0" err="1" smtClean="0"/>
              <a:t>ikki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undan</a:t>
            </a:r>
            <a:r>
              <a:rPr lang="en-US" dirty="0" smtClean="0"/>
              <a:t> </a:t>
            </a:r>
            <a:r>
              <a:rPr lang="en-US" dirty="0" err="1" smtClean="0"/>
              <a:t>ortiq</a:t>
            </a:r>
            <a:r>
              <a:rPr lang="en-US" dirty="0" smtClean="0"/>
              <a:t> </a:t>
            </a:r>
            <a:r>
              <a:rPr lang="en-US" dirty="0" err="1" smtClean="0"/>
              <a:t>so`zlarning</a:t>
            </a:r>
            <a:r>
              <a:rPr lang="en-US" dirty="0" smtClean="0"/>
              <a:t> </a:t>
            </a:r>
            <a:r>
              <a:rPr lang="en-US" dirty="0" err="1" smtClean="0"/>
              <a:t>barqaror</a:t>
            </a:r>
            <a:r>
              <a:rPr lang="en-US" dirty="0" smtClean="0"/>
              <a:t> </a:t>
            </a:r>
            <a:r>
              <a:rPr lang="en-US" dirty="0" err="1" smtClean="0"/>
              <a:t>munosabatidan</a:t>
            </a:r>
            <a:r>
              <a:rPr lang="en-US" dirty="0" smtClean="0"/>
              <a:t> </a:t>
            </a:r>
            <a:r>
              <a:rPr lang="en-US" dirty="0" err="1" smtClean="0"/>
              <a:t>tashkil</a:t>
            </a:r>
            <a:r>
              <a:rPr lang="en-US" dirty="0" smtClean="0"/>
              <a:t> </a:t>
            </a:r>
            <a:r>
              <a:rPr lang="en-US" dirty="0" err="1" smtClean="0"/>
              <a:t>topgan</a:t>
            </a:r>
            <a:r>
              <a:rPr lang="en-US" dirty="0" smtClean="0"/>
              <a:t>, </a:t>
            </a:r>
            <a:r>
              <a:rPr lang="en-US" dirty="0" err="1" smtClean="0"/>
              <a:t>nutqqa</a:t>
            </a:r>
            <a:r>
              <a:rPr lang="en-US" dirty="0" smtClean="0"/>
              <a:t> </a:t>
            </a:r>
            <a:r>
              <a:rPr lang="en-US" dirty="0" err="1" smtClean="0"/>
              <a:t>tayyor</a:t>
            </a:r>
            <a:r>
              <a:rPr lang="en-US" dirty="0" smtClean="0"/>
              <a:t> </a:t>
            </a:r>
            <a:r>
              <a:rPr lang="en-US" dirty="0" err="1" smtClean="0"/>
              <a:t>holda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kiriluvchi</a:t>
            </a:r>
            <a:r>
              <a:rPr lang="en-US" dirty="0" smtClean="0"/>
              <a:t> </a:t>
            </a:r>
            <a:r>
              <a:rPr lang="en-US" dirty="0" err="1" smtClean="0"/>
              <a:t>ko`chma</a:t>
            </a:r>
            <a:r>
              <a:rPr lang="en-US" dirty="0" smtClean="0"/>
              <a:t> </a:t>
            </a:r>
            <a:r>
              <a:rPr lang="en-US" dirty="0" err="1" smtClean="0"/>
              <a:t>ma’nodagi</a:t>
            </a:r>
            <a:r>
              <a:rPr lang="en-US" dirty="0" smtClean="0"/>
              <a:t> </a:t>
            </a:r>
            <a:r>
              <a:rPr lang="en-US" dirty="0" err="1" smtClean="0"/>
              <a:t>barqaror</a:t>
            </a:r>
            <a:r>
              <a:rPr lang="en-US" dirty="0" smtClean="0"/>
              <a:t> </a:t>
            </a:r>
            <a:r>
              <a:rPr lang="en-US" dirty="0" err="1" smtClean="0"/>
              <a:t>birikmalarga</a:t>
            </a:r>
            <a:r>
              <a:rPr lang="en-US" dirty="0" smtClean="0"/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frazeologizmlar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/>
              <a:t>deyiladi</a:t>
            </a:r>
            <a:endParaRPr lang="en-US" dirty="0" smtClean="0"/>
          </a:p>
          <a:p>
            <a:r>
              <a:rPr lang="uz-Cyrl-UZ" dirty="0"/>
              <a:t>Tilning iboralarni o`rganadigan bo`limi </a:t>
            </a:r>
            <a:r>
              <a:rPr lang="uz-Cyrl-UZ" b="1" dirty="0"/>
              <a:t>frazeologiya</a:t>
            </a:r>
            <a:r>
              <a:rPr lang="uz-Cyrl-UZ" dirty="0"/>
              <a:t>, iboralar yig`indisi esa </a:t>
            </a:r>
            <a:r>
              <a:rPr lang="uz-Cyrl-UZ" b="1" dirty="0"/>
              <a:t>frazeologizm</a:t>
            </a:r>
            <a:r>
              <a:rPr lang="uz-Cyrl-UZ" dirty="0"/>
              <a:t> deb yuritiladi</a:t>
            </a:r>
            <a:r>
              <a:rPr lang="uz-Cyrl-UZ" dirty="0" smtClean="0"/>
              <a:t>.</a:t>
            </a:r>
            <a:endParaRPr lang="en-US" dirty="0" smtClean="0"/>
          </a:p>
          <a:p>
            <a:r>
              <a:rPr lang="en-US" dirty="0" err="1" smtClean="0"/>
              <a:t>Masalan</a:t>
            </a:r>
            <a:r>
              <a:rPr lang="en-US" dirty="0" smtClean="0"/>
              <a:t>, </a:t>
            </a:r>
            <a:r>
              <a:rPr lang="en-US" dirty="0" err="1" smtClean="0"/>
              <a:t>tilini</a:t>
            </a:r>
            <a:r>
              <a:rPr lang="en-US" dirty="0" smtClean="0"/>
              <a:t> </a:t>
            </a:r>
            <a:r>
              <a:rPr lang="en-US" dirty="0" err="1" smtClean="0"/>
              <a:t>tiymoq</a:t>
            </a:r>
            <a:r>
              <a:rPr lang="en-US" dirty="0" smtClean="0"/>
              <a:t>, </a:t>
            </a:r>
            <a:r>
              <a:rPr lang="en-US" dirty="0" err="1" smtClean="0"/>
              <a:t>tarvuzi</a:t>
            </a:r>
            <a:r>
              <a:rPr lang="en-US" dirty="0" smtClean="0"/>
              <a:t> </a:t>
            </a:r>
            <a:r>
              <a:rPr lang="en-US" dirty="0" err="1" smtClean="0"/>
              <a:t>qo`ltig`idan</a:t>
            </a:r>
            <a:r>
              <a:rPr lang="en-US" dirty="0" smtClean="0"/>
              <a:t> </a:t>
            </a:r>
            <a:r>
              <a:rPr lang="en-US" dirty="0" err="1" smtClean="0"/>
              <a:t>tushmoq</a:t>
            </a:r>
            <a:r>
              <a:rPr lang="en-US" dirty="0" smtClean="0"/>
              <a:t>, </a:t>
            </a:r>
            <a:r>
              <a:rPr lang="en-US" dirty="0" err="1" smtClean="0"/>
              <a:t>o`takasi</a:t>
            </a:r>
            <a:r>
              <a:rPr lang="en-US" dirty="0" smtClean="0"/>
              <a:t> </a:t>
            </a:r>
            <a:r>
              <a:rPr lang="en-US" dirty="0" err="1" smtClean="0"/>
              <a:t>yorilmoq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hokazolar</a:t>
            </a:r>
            <a:r>
              <a:rPr lang="en-US" dirty="0"/>
              <a:t> </a:t>
            </a:r>
            <a:r>
              <a:rPr lang="en-US" dirty="0" smtClean="0"/>
              <a:t>. . . 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44990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125113" cy="924475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Frazeologiya</a:t>
            </a:r>
            <a:r>
              <a:rPr lang="en-US" b="1" dirty="0"/>
              <a:t> </a:t>
            </a:r>
            <a:r>
              <a:rPr lang="en-US" b="1" dirty="0" err="1"/>
              <a:t>birliklarining</a:t>
            </a:r>
            <a:r>
              <a:rPr lang="en-US" b="1" dirty="0"/>
              <a:t> </a:t>
            </a:r>
            <a:r>
              <a:rPr lang="en-US" b="1" dirty="0" err="1"/>
              <a:t>tasnifi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96250872"/>
              </p:ext>
            </p:extLst>
          </p:nvPr>
        </p:nvGraphicFramePr>
        <p:xfrm>
          <a:off x="755576" y="1412776"/>
          <a:ext cx="813690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832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Frazeologik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birlik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markazida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turgan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so`z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turkumlari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137160" indent="0" algn="ctr">
              <a:buNone/>
            </a:pPr>
            <a:r>
              <a:rPr lang="en-US" dirty="0" err="1" smtClean="0"/>
              <a:t>Frazeologik</a:t>
            </a:r>
            <a:r>
              <a:rPr lang="en-US" dirty="0" smtClean="0"/>
              <a:t> </a:t>
            </a:r>
            <a:r>
              <a:rPr lang="en-US" dirty="0" err="1" smtClean="0"/>
              <a:t>birikmalar</a:t>
            </a:r>
            <a:r>
              <a:rPr lang="en-US" dirty="0" smtClean="0"/>
              <a:t> </a:t>
            </a:r>
            <a:r>
              <a:rPr lang="en-US" dirty="0" err="1" smtClean="0"/>
              <a:t>markazida</a:t>
            </a:r>
            <a:r>
              <a:rPr lang="en-US" dirty="0" smtClean="0"/>
              <a:t> </a:t>
            </a:r>
            <a:r>
              <a:rPr lang="en-US" dirty="0" err="1" smtClean="0"/>
              <a:t>turgan</a:t>
            </a:r>
            <a:r>
              <a:rPr lang="en-US" dirty="0" smtClean="0"/>
              <a:t> </a:t>
            </a:r>
            <a:r>
              <a:rPr lang="en-US" dirty="0" err="1" smtClean="0"/>
              <a:t>so`z</a:t>
            </a:r>
            <a:r>
              <a:rPr lang="en-US" dirty="0" smtClean="0"/>
              <a:t> </a:t>
            </a:r>
            <a:r>
              <a:rPr lang="en-US" dirty="0" err="1" smtClean="0"/>
              <a:t>turkumlari</a:t>
            </a: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a) </a:t>
            </a:r>
            <a:r>
              <a:rPr lang="en-US" dirty="0" err="1" smtClean="0"/>
              <a:t>otli</a:t>
            </a:r>
            <a:r>
              <a:rPr lang="en-US" dirty="0" smtClean="0"/>
              <a:t> </a:t>
            </a:r>
            <a:r>
              <a:rPr lang="en-US" dirty="0" err="1" smtClean="0"/>
              <a:t>frazeologik</a:t>
            </a:r>
            <a:r>
              <a:rPr lang="en-US" dirty="0" smtClean="0"/>
              <a:t> </a:t>
            </a:r>
            <a:r>
              <a:rPr lang="en-US" dirty="0" err="1" smtClean="0"/>
              <a:t>birikmalar</a:t>
            </a:r>
            <a:r>
              <a:rPr lang="en-US" dirty="0" smtClean="0"/>
              <a:t>: </a:t>
            </a:r>
            <a:r>
              <a:rPr lang="en-US" i="1" dirty="0" err="1" smtClean="0"/>
              <a:t>og‘zi</a:t>
            </a:r>
            <a:r>
              <a:rPr lang="en-US" i="1" dirty="0" smtClean="0"/>
              <a:t> </a:t>
            </a:r>
            <a:r>
              <a:rPr lang="en-US" i="1" u="sng" dirty="0" err="1" smtClean="0"/>
              <a:t>qulog‘ida</a:t>
            </a:r>
            <a:endParaRPr lang="en-US" i="1" u="sng" dirty="0" smtClean="0"/>
          </a:p>
          <a:p>
            <a:pPr marL="137160" indent="0">
              <a:buNone/>
            </a:pPr>
            <a:r>
              <a:rPr lang="en-US" dirty="0" smtClean="0"/>
              <a:t>b) </a:t>
            </a:r>
            <a:r>
              <a:rPr lang="en-US" dirty="0" err="1" smtClean="0"/>
              <a:t>fe’lli</a:t>
            </a:r>
            <a:r>
              <a:rPr lang="en-US" dirty="0" smtClean="0"/>
              <a:t> </a:t>
            </a:r>
            <a:r>
              <a:rPr lang="en-US" dirty="0" err="1" smtClean="0"/>
              <a:t>frazeologik</a:t>
            </a:r>
            <a:r>
              <a:rPr lang="en-US" dirty="0" smtClean="0"/>
              <a:t> </a:t>
            </a:r>
            <a:r>
              <a:rPr lang="en-US" dirty="0" err="1" smtClean="0"/>
              <a:t>birikmalar</a:t>
            </a:r>
            <a:r>
              <a:rPr lang="en-US" dirty="0" smtClean="0"/>
              <a:t>: </a:t>
            </a:r>
            <a:r>
              <a:rPr lang="en-US" i="1" dirty="0" err="1" smtClean="0"/>
              <a:t>aqlini</a:t>
            </a:r>
            <a:r>
              <a:rPr lang="en-US" i="1" dirty="0" smtClean="0"/>
              <a:t> </a:t>
            </a:r>
            <a:r>
              <a:rPr lang="en-US" i="1" u="sng" dirty="0" err="1" smtClean="0"/>
              <a:t>yegan</a:t>
            </a:r>
            <a:r>
              <a:rPr lang="ru-RU" i="1" u="sng" dirty="0" err="1" smtClean="0"/>
              <a:t>ф</a:t>
            </a:r>
            <a:endParaRPr lang="ru-RU" i="1" u="sng" dirty="0"/>
          </a:p>
        </p:txBody>
      </p:sp>
    </p:spTree>
    <p:extLst>
      <p:ext uri="{BB962C8B-B14F-4D97-AF65-F5344CB8AC3E}">
        <p14:creationId xmlns="" xmlns:p14="http://schemas.microsoft.com/office/powerpoint/2010/main" val="7927653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125113" cy="9244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FRAZEOLOGIK BIRLIKLARNING SHAKL VA MA’NO TURLARIGA KO`RA TASNIFI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3568" y="1628800"/>
            <a:ext cx="7704856" cy="4896544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Omonimlik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dirty="0" err="1" smtClean="0"/>
              <a:t>shakli</a:t>
            </a:r>
            <a:r>
              <a:rPr lang="en-US" sz="2800" dirty="0" smtClean="0"/>
              <a:t> </a:t>
            </a:r>
            <a:r>
              <a:rPr lang="en-US" sz="2800" dirty="0" err="1" smtClean="0"/>
              <a:t>bir</a:t>
            </a:r>
            <a:r>
              <a:rPr lang="en-US" sz="2800" dirty="0" smtClean="0"/>
              <a:t> </a:t>
            </a:r>
            <a:r>
              <a:rPr lang="en-US" sz="2800" dirty="0" err="1" smtClean="0"/>
              <a:t>xil</a:t>
            </a:r>
            <a:r>
              <a:rPr lang="en-US" sz="2800" dirty="0" smtClean="0"/>
              <a:t> </a:t>
            </a:r>
            <a:r>
              <a:rPr lang="en-US" sz="2800" dirty="0" err="1" smtClean="0"/>
              <a:t>ma’nosi</a:t>
            </a:r>
            <a:r>
              <a:rPr lang="en-US" sz="2800" dirty="0" smtClean="0"/>
              <a:t> </a:t>
            </a:r>
            <a:r>
              <a:rPr lang="en-US" sz="2800" dirty="0" err="1" smtClean="0"/>
              <a:t>har</a:t>
            </a:r>
            <a:r>
              <a:rPr lang="en-US" sz="2800" dirty="0" smtClean="0"/>
              <a:t> </a:t>
            </a:r>
            <a:r>
              <a:rPr lang="en-US" sz="2800" dirty="0" err="1" smtClean="0"/>
              <a:t>xil</a:t>
            </a:r>
            <a:r>
              <a:rPr lang="en-US" sz="2800" dirty="0" smtClean="0"/>
              <a:t> </a:t>
            </a:r>
            <a:r>
              <a:rPr lang="en-US" sz="2800" dirty="0" err="1" smtClean="0"/>
              <a:t>iboralar</a:t>
            </a:r>
            <a:r>
              <a:rPr lang="en-US" sz="2800" dirty="0" smtClean="0"/>
              <a:t>.      M: </a:t>
            </a:r>
            <a:r>
              <a:rPr lang="en-US" sz="2800" i="1" dirty="0" err="1" smtClean="0"/>
              <a:t>boshga</a:t>
            </a:r>
            <a:r>
              <a:rPr lang="en-US" sz="2800" dirty="0" smtClean="0"/>
              <a:t> </a:t>
            </a:r>
            <a:r>
              <a:rPr lang="en-US" sz="2800" i="1" dirty="0" err="1" smtClean="0"/>
              <a:t>ko`tarmoq</a:t>
            </a:r>
            <a:r>
              <a:rPr lang="en-US" sz="2800" i="1" dirty="0" smtClean="0"/>
              <a:t>- </a:t>
            </a:r>
            <a:r>
              <a:rPr lang="en-US" sz="2800" i="1" dirty="0" err="1" smtClean="0"/>
              <a:t>e’zozlamoq</a:t>
            </a:r>
            <a:r>
              <a:rPr lang="en-US" sz="2800" i="1" dirty="0" smtClean="0"/>
              <a:t>; </a:t>
            </a:r>
            <a:r>
              <a:rPr lang="en-US" sz="2800" i="1" dirty="0" err="1" smtClean="0"/>
              <a:t>boshga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ko`tarmoq</a:t>
            </a:r>
            <a:r>
              <a:rPr lang="en-US" sz="2800" i="1" dirty="0" smtClean="0"/>
              <a:t>- </a:t>
            </a:r>
            <a:r>
              <a:rPr lang="en-US" sz="2800" i="1" dirty="0" err="1" smtClean="0"/>
              <a:t>shovqin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solmoq</a:t>
            </a:r>
            <a:endParaRPr lang="en-US" sz="2800" i="1" dirty="0" smtClean="0"/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Sinonimlik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dirty="0" err="1" smtClean="0"/>
              <a:t>bir-biriga</a:t>
            </a:r>
            <a:r>
              <a:rPr lang="en-US" sz="2800" dirty="0" smtClean="0"/>
              <a:t> </a:t>
            </a:r>
            <a:r>
              <a:rPr lang="en-US" sz="2800" dirty="0" err="1" smtClean="0"/>
              <a:t>ma’nosi</a:t>
            </a:r>
            <a:r>
              <a:rPr lang="en-US" sz="2800" dirty="0" smtClean="0"/>
              <a:t> </a:t>
            </a:r>
            <a:r>
              <a:rPr lang="en-US" sz="2800" dirty="0" err="1" smtClean="0"/>
              <a:t>yaqin</a:t>
            </a:r>
            <a:r>
              <a:rPr lang="en-US" sz="2800" dirty="0" smtClean="0"/>
              <a:t> </a:t>
            </a:r>
            <a:r>
              <a:rPr lang="en-US" sz="2800" dirty="0" err="1" smtClean="0"/>
              <a:t>ma’nodosh</a:t>
            </a:r>
            <a:r>
              <a:rPr lang="en-US" sz="2800" dirty="0" smtClean="0"/>
              <a:t> </a:t>
            </a:r>
            <a:r>
              <a:rPr lang="en-US" sz="2800" dirty="0" err="1" smtClean="0"/>
              <a:t>iboralar</a:t>
            </a:r>
            <a:r>
              <a:rPr lang="en-US" sz="2800" dirty="0" smtClean="0"/>
              <a:t>. M: </a:t>
            </a:r>
            <a:r>
              <a:rPr lang="en-US" sz="2800" i="1" dirty="0" err="1" smtClean="0"/>
              <a:t>dunyoga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kelmoq</a:t>
            </a:r>
            <a:r>
              <a:rPr lang="en-US" sz="2800" i="1" dirty="0" smtClean="0"/>
              <a:t>- </a:t>
            </a:r>
            <a:r>
              <a:rPr lang="en-US" sz="2800" i="1" dirty="0" err="1" smtClean="0"/>
              <a:t>tavallud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topmoq</a:t>
            </a:r>
            <a:endParaRPr lang="en-US" sz="2800" i="1" dirty="0" smtClean="0"/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Antonimlik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dirty="0" err="1" smtClean="0"/>
              <a:t>qarama-qarshi</a:t>
            </a:r>
            <a:r>
              <a:rPr lang="en-US" sz="2800" dirty="0" smtClean="0"/>
              <a:t> </a:t>
            </a:r>
            <a:r>
              <a:rPr lang="en-US" sz="2800" dirty="0" err="1" smtClean="0"/>
              <a:t>ma’noli</a:t>
            </a:r>
            <a:r>
              <a:rPr lang="en-US" sz="2800" dirty="0" smtClean="0"/>
              <a:t> </a:t>
            </a:r>
            <a:r>
              <a:rPr lang="en-US" sz="2800" dirty="0" err="1" smtClean="0"/>
              <a:t>iboralar</a:t>
            </a:r>
            <a:r>
              <a:rPr lang="en-US" sz="2800" dirty="0" smtClean="0"/>
              <a:t> </a:t>
            </a:r>
            <a:r>
              <a:rPr lang="en-US" sz="2800" dirty="0" err="1" smtClean="0"/>
              <a:t>zid</a:t>
            </a:r>
            <a:r>
              <a:rPr lang="en-US" sz="2800" dirty="0" smtClean="0"/>
              <a:t> </a:t>
            </a:r>
            <a:r>
              <a:rPr lang="en-US" sz="2800" dirty="0" err="1" smtClean="0"/>
              <a:t>ma’noli</a:t>
            </a:r>
            <a:r>
              <a:rPr lang="en-US" sz="2800" dirty="0" smtClean="0"/>
              <a:t> </a:t>
            </a:r>
            <a:r>
              <a:rPr lang="en-US" sz="2800" dirty="0" err="1" smtClean="0"/>
              <a:t>iboralar</a:t>
            </a:r>
            <a:r>
              <a:rPr lang="en-US" sz="2800" dirty="0" smtClean="0"/>
              <a:t>. M: </a:t>
            </a:r>
            <a:r>
              <a:rPr lang="en-US" sz="2800" i="1" dirty="0" err="1" smtClean="0"/>
              <a:t>dunyoga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kelmoq</a:t>
            </a:r>
            <a:r>
              <a:rPr lang="en-US" sz="2800" i="1" dirty="0" smtClean="0"/>
              <a:t>- </a:t>
            </a:r>
            <a:r>
              <a:rPr lang="en-US" sz="2800" i="1" dirty="0" err="1" smtClean="0"/>
              <a:t>dunyodan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ketmoq</a:t>
            </a:r>
            <a:endParaRPr lang="en-US" sz="2800" i="1" dirty="0" smtClean="0"/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Paronimlik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bitta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so`zi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farqlanadigan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iboralar:</a:t>
            </a:r>
            <a:r>
              <a:rPr lang="en-US" sz="2800" i="1" dirty="0" err="1" smtClean="0"/>
              <a:t>yetti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uxlab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tush</a:t>
            </a:r>
            <a:r>
              <a:rPr lang="en-US" sz="2800" i="1" dirty="0" smtClean="0"/>
              <a:t>(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)</a:t>
            </a:r>
            <a:r>
              <a:rPr lang="en-US" sz="2800" i="1" dirty="0" err="1" smtClean="0"/>
              <a:t>ga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kirmaslik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va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yetti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uxlab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tush</a:t>
            </a:r>
            <a:r>
              <a:rPr lang="en-US" sz="2800" i="1" dirty="0" smtClean="0"/>
              <a:t>(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)</a:t>
            </a:r>
            <a:r>
              <a:rPr lang="en-US" sz="2800" i="1" dirty="0" err="1" smtClean="0"/>
              <a:t>da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ko`rmaslik</a:t>
            </a:r>
            <a:r>
              <a:rPr lang="en-US" sz="2800" i="1" dirty="0" smtClean="0"/>
              <a:t>;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7"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42172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125113" cy="115212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err="1" smtClean="0"/>
              <a:t>Frazeologik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birliklarning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ko`p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manoliligiga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ko`ra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ko`ra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tasnifi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4000" dirty="0"/>
              <a:t/>
            </a:r>
            <a:br>
              <a:rPr lang="en-US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	</a:t>
            </a:r>
            <a:r>
              <a:rPr lang="en-GB" b="1" dirty="0" smtClean="0"/>
              <a:t>1.Bir </a:t>
            </a:r>
            <a:r>
              <a:rPr lang="en-GB" b="1" dirty="0" err="1" smtClean="0"/>
              <a:t>ma’noli</a:t>
            </a:r>
            <a:r>
              <a:rPr lang="en-GB" b="1" dirty="0" smtClean="0"/>
              <a:t> </a:t>
            </a:r>
            <a:r>
              <a:rPr lang="en-GB" b="1" dirty="0" err="1" smtClean="0"/>
              <a:t>frazeologik</a:t>
            </a:r>
            <a:r>
              <a:rPr lang="en-GB" b="1" dirty="0" smtClean="0"/>
              <a:t> </a:t>
            </a:r>
            <a:r>
              <a:rPr lang="en-GB" b="1" dirty="0" err="1" smtClean="0"/>
              <a:t>birliklar</a:t>
            </a:r>
            <a:endParaRPr lang="ru-RU" dirty="0" smtClean="0"/>
          </a:p>
          <a:p>
            <a:r>
              <a:rPr lang="en-GB" b="1" dirty="0" smtClean="0"/>
              <a:t>	</a:t>
            </a:r>
            <a:r>
              <a:rPr lang="en-GB" dirty="0" err="1" smtClean="0"/>
              <a:t>Xuddi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ma’noli</a:t>
            </a:r>
            <a:r>
              <a:rPr lang="en-GB" dirty="0" smtClean="0"/>
              <a:t> </a:t>
            </a:r>
            <a:r>
              <a:rPr lang="en-GB" dirty="0" err="1" smtClean="0"/>
              <a:t>so`zlarga</a:t>
            </a:r>
            <a:r>
              <a:rPr lang="en-GB" dirty="0" smtClean="0"/>
              <a:t> </a:t>
            </a:r>
            <a:r>
              <a:rPr lang="en-GB" dirty="0" err="1" smtClean="0"/>
              <a:t>o`xshab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ma’noli</a:t>
            </a:r>
            <a:r>
              <a:rPr lang="en-GB" dirty="0" smtClean="0"/>
              <a:t> </a:t>
            </a:r>
            <a:r>
              <a:rPr lang="en-GB" dirty="0" err="1" smtClean="0"/>
              <a:t>frazeologik</a:t>
            </a:r>
            <a:r>
              <a:rPr lang="en-GB" dirty="0" smtClean="0"/>
              <a:t> </a:t>
            </a:r>
            <a:r>
              <a:rPr lang="en-GB" dirty="0" err="1" smtClean="0"/>
              <a:t>birliklar</a:t>
            </a:r>
            <a:r>
              <a:rPr lang="en-GB" dirty="0" smtClean="0"/>
              <a:t> ham </a:t>
            </a:r>
            <a:r>
              <a:rPr lang="en-GB" dirty="0" err="1" smtClean="0"/>
              <a:t>tarkibidagi</a:t>
            </a:r>
            <a:r>
              <a:rPr lang="en-GB" dirty="0" smtClean="0"/>
              <a:t> </a:t>
            </a:r>
            <a:r>
              <a:rPr lang="en-GB" dirty="0" err="1" smtClean="0"/>
              <a:t>so`zlarning</a:t>
            </a:r>
            <a:r>
              <a:rPr lang="en-GB" dirty="0" smtClean="0"/>
              <a:t> </a:t>
            </a:r>
            <a:r>
              <a:rPr lang="en-GB" dirty="0" err="1" smtClean="0"/>
              <a:t>ma’nolaridan</a:t>
            </a:r>
            <a:r>
              <a:rPr lang="en-GB" dirty="0" smtClean="0"/>
              <a:t> </a:t>
            </a:r>
            <a:r>
              <a:rPr lang="en-GB" dirty="0" err="1" smtClean="0"/>
              <a:t>kelib</a:t>
            </a:r>
            <a:r>
              <a:rPr lang="en-GB" dirty="0" smtClean="0"/>
              <a:t> </a:t>
            </a:r>
            <a:r>
              <a:rPr lang="en-GB" dirty="0" err="1" smtClean="0"/>
              <a:t>chiqadigan</a:t>
            </a:r>
            <a:r>
              <a:rPr lang="en-GB" dirty="0" smtClean="0"/>
              <a:t> </a:t>
            </a:r>
            <a:r>
              <a:rPr lang="en-GB" dirty="0" err="1" smtClean="0"/>
              <a:t>bitta</a:t>
            </a:r>
            <a:r>
              <a:rPr lang="en-GB" dirty="0" smtClean="0"/>
              <a:t> </a:t>
            </a:r>
            <a:r>
              <a:rPr lang="en-GB" dirty="0" err="1" smtClean="0"/>
              <a:t>ma’noga</a:t>
            </a:r>
            <a:r>
              <a:rPr lang="en-GB" dirty="0" smtClean="0"/>
              <a:t> </a:t>
            </a:r>
            <a:r>
              <a:rPr lang="en-GB" dirty="0" err="1" smtClean="0"/>
              <a:t>ega</a:t>
            </a:r>
            <a:r>
              <a:rPr lang="en-GB" dirty="0" smtClean="0"/>
              <a:t> </a:t>
            </a:r>
            <a:r>
              <a:rPr lang="en-GB" dirty="0" err="1" smtClean="0"/>
              <a:t>bo`ladi</a:t>
            </a:r>
            <a:r>
              <a:rPr lang="en-GB" dirty="0" smtClean="0"/>
              <a:t>. </a:t>
            </a:r>
            <a:r>
              <a:rPr lang="en-GB" dirty="0" err="1" smtClean="0"/>
              <a:t>Masalan</a:t>
            </a:r>
            <a:r>
              <a:rPr lang="en-GB" dirty="0" smtClean="0"/>
              <a:t> </a:t>
            </a:r>
            <a:r>
              <a:rPr lang="en-GB" i="1" dirty="0" err="1" smtClean="0"/>
              <a:t>bir</a:t>
            </a:r>
            <a:r>
              <a:rPr lang="en-GB" i="1" dirty="0" smtClean="0"/>
              <a:t> </a:t>
            </a:r>
            <a:r>
              <a:rPr lang="en-GB" i="1" dirty="0" err="1" smtClean="0"/>
              <a:t>yoqadan</a:t>
            </a:r>
            <a:r>
              <a:rPr lang="en-GB" i="1" dirty="0" smtClean="0"/>
              <a:t> bosh </a:t>
            </a:r>
            <a:r>
              <a:rPr lang="en-GB" i="1" dirty="0" err="1" smtClean="0"/>
              <a:t>chiqarmoq</a:t>
            </a:r>
            <a:r>
              <a:rPr lang="en-GB" i="1" dirty="0" smtClean="0"/>
              <a:t> </a:t>
            </a:r>
            <a:r>
              <a:rPr lang="en-GB" i="1" dirty="0" err="1" smtClean="0"/>
              <a:t>iborasi</a:t>
            </a:r>
            <a:r>
              <a:rPr lang="en-GB" dirty="0" smtClean="0"/>
              <a:t> “</a:t>
            </a:r>
            <a:r>
              <a:rPr lang="en-GB" dirty="0" err="1" smtClean="0"/>
              <a:t>hamjihat</a:t>
            </a:r>
            <a:r>
              <a:rPr lang="en-GB" dirty="0" smtClean="0"/>
              <a:t> </a:t>
            </a:r>
            <a:r>
              <a:rPr lang="en-GB" dirty="0" err="1" smtClean="0"/>
              <a:t>bo`lmoq</a:t>
            </a:r>
            <a:r>
              <a:rPr lang="en-GB" dirty="0" smtClean="0"/>
              <a:t>” </a:t>
            </a:r>
            <a:r>
              <a:rPr lang="en-GB" dirty="0" err="1" smtClean="0"/>
              <a:t>degan</a:t>
            </a:r>
            <a:r>
              <a:rPr lang="en-GB" dirty="0" smtClean="0"/>
              <a:t> </a:t>
            </a:r>
            <a:r>
              <a:rPr lang="en-GB" dirty="0" err="1" smtClean="0"/>
              <a:t>bitta</a:t>
            </a:r>
            <a:r>
              <a:rPr lang="en-GB" dirty="0" smtClean="0"/>
              <a:t> </a:t>
            </a:r>
            <a:r>
              <a:rPr lang="en-GB" dirty="0" err="1" smtClean="0"/>
              <a:t>ma’noni</a:t>
            </a:r>
            <a:r>
              <a:rPr lang="en-GB" dirty="0" smtClean="0"/>
              <a:t>,  </a:t>
            </a:r>
            <a:r>
              <a:rPr lang="en-GB" dirty="0" err="1" smtClean="0"/>
              <a:t>yer</a:t>
            </a:r>
            <a:r>
              <a:rPr lang="en-GB" dirty="0" smtClean="0"/>
              <a:t> </a:t>
            </a:r>
            <a:r>
              <a:rPr lang="en-GB" dirty="0" err="1" smtClean="0"/>
              <a:t>bilan</a:t>
            </a:r>
            <a:r>
              <a:rPr lang="en-GB" dirty="0" smtClean="0"/>
              <a:t> </a:t>
            </a:r>
            <a:r>
              <a:rPr lang="en-GB" dirty="0" err="1" smtClean="0"/>
              <a:t>osmoncha</a:t>
            </a:r>
            <a:r>
              <a:rPr lang="en-GB" dirty="0" smtClean="0"/>
              <a:t> </a:t>
            </a:r>
            <a:r>
              <a:rPr lang="en-GB" dirty="0" err="1" smtClean="0"/>
              <a:t>iborasi</a:t>
            </a:r>
            <a:r>
              <a:rPr lang="en-GB" dirty="0" smtClean="0"/>
              <a:t>  “</a:t>
            </a:r>
            <a:r>
              <a:rPr lang="en-GB" dirty="0" err="1" smtClean="0"/>
              <a:t>juda</a:t>
            </a:r>
            <a:r>
              <a:rPr lang="en-GB" dirty="0" smtClean="0"/>
              <a:t> </a:t>
            </a:r>
            <a:r>
              <a:rPr lang="en-GB" dirty="0" err="1" smtClean="0"/>
              <a:t>katta</a:t>
            </a:r>
            <a:r>
              <a:rPr lang="en-GB" dirty="0" smtClean="0"/>
              <a:t>, </a:t>
            </a:r>
            <a:r>
              <a:rPr lang="en-GB" dirty="0" err="1" smtClean="0"/>
              <a:t>beqiyos</a:t>
            </a:r>
            <a:r>
              <a:rPr lang="en-GB" dirty="0" smtClean="0"/>
              <a:t> (</a:t>
            </a:r>
            <a:r>
              <a:rPr lang="en-GB" dirty="0" err="1" smtClean="0"/>
              <a:t>farq</a:t>
            </a:r>
            <a:r>
              <a:rPr lang="en-GB" dirty="0" smtClean="0"/>
              <a:t>)” </a:t>
            </a:r>
            <a:r>
              <a:rPr lang="en-GB" dirty="0" err="1" smtClean="0"/>
              <a:t>degan</a:t>
            </a:r>
            <a:r>
              <a:rPr lang="en-GB" dirty="0" smtClean="0"/>
              <a:t> </a:t>
            </a:r>
            <a:r>
              <a:rPr lang="en-GB" dirty="0" err="1" smtClean="0"/>
              <a:t>bitta</a:t>
            </a:r>
            <a:r>
              <a:rPr lang="en-GB" dirty="0" smtClean="0"/>
              <a:t> </a:t>
            </a:r>
            <a:r>
              <a:rPr lang="en-GB" dirty="0" err="1" smtClean="0"/>
              <a:t>ma’noni</a:t>
            </a:r>
            <a:r>
              <a:rPr lang="en-GB" dirty="0" smtClean="0"/>
              <a:t> </a:t>
            </a:r>
            <a:r>
              <a:rPr lang="en-GB" dirty="0" err="1" smtClean="0"/>
              <a:t>ifodalaydi</a:t>
            </a:r>
            <a:r>
              <a:rPr lang="en-GB" dirty="0" smtClean="0"/>
              <a:t>.</a:t>
            </a:r>
            <a:endParaRPr lang="ru-RU" dirty="0" smtClean="0"/>
          </a:p>
          <a:p>
            <a:r>
              <a:rPr lang="en-GB" b="1" dirty="0" smtClean="0"/>
              <a:t>2. </a:t>
            </a:r>
            <a:r>
              <a:rPr lang="en-GB" b="1" dirty="0" err="1" smtClean="0"/>
              <a:t>Ko`p</a:t>
            </a:r>
            <a:r>
              <a:rPr lang="en-GB" b="1" dirty="0" smtClean="0"/>
              <a:t> </a:t>
            </a:r>
            <a:r>
              <a:rPr lang="en-GB" b="1" dirty="0" err="1" smtClean="0"/>
              <a:t>ma’noli</a:t>
            </a:r>
            <a:r>
              <a:rPr lang="en-GB" dirty="0" smtClean="0"/>
              <a:t> </a:t>
            </a:r>
            <a:r>
              <a:rPr lang="en-GB" b="1" dirty="0" err="1" smtClean="0"/>
              <a:t>frazeologik</a:t>
            </a:r>
            <a:r>
              <a:rPr lang="en-GB" b="1" dirty="0" smtClean="0"/>
              <a:t> </a:t>
            </a:r>
            <a:r>
              <a:rPr lang="en-GB" b="1" dirty="0" err="1" smtClean="0"/>
              <a:t>birliklar</a:t>
            </a:r>
            <a:r>
              <a:rPr lang="en-GB" b="1" dirty="0" smtClean="0"/>
              <a:t> </a:t>
            </a:r>
            <a:endParaRPr lang="ru-RU" dirty="0" smtClean="0"/>
          </a:p>
          <a:p>
            <a:r>
              <a:rPr lang="en-GB" dirty="0" err="1" smtClean="0"/>
              <a:t>Ko`p</a:t>
            </a:r>
            <a:r>
              <a:rPr lang="en-GB" dirty="0" smtClean="0"/>
              <a:t> </a:t>
            </a:r>
            <a:r>
              <a:rPr lang="en-GB" dirty="0" err="1" smtClean="0"/>
              <a:t>ma’noli</a:t>
            </a:r>
            <a:r>
              <a:rPr lang="en-GB" dirty="0" smtClean="0"/>
              <a:t> </a:t>
            </a:r>
            <a:r>
              <a:rPr lang="en-GB" dirty="0" err="1" smtClean="0"/>
              <a:t>leksemaga</a:t>
            </a:r>
            <a:r>
              <a:rPr lang="en-GB" dirty="0" smtClean="0"/>
              <a:t> </a:t>
            </a:r>
            <a:r>
              <a:rPr lang="en-GB" dirty="0" err="1" smtClean="0"/>
              <a:t>o`xshab</a:t>
            </a:r>
            <a:r>
              <a:rPr lang="en-GB" dirty="0" smtClean="0"/>
              <a:t> </a:t>
            </a:r>
            <a:r>
              <a:rPr lang="en-GB" dirty="0" err="1" smtClean="0"/>
              <a:t>polisemantik</a:t>
            </a:r>
            <a:r>
              <a:rPr lang="en-GB" dirty="0" smtClean="0"/>
              <a:t> </a:t>
            </a:r>
            <a:r>
              <a:rPr lang="en-GB" dirty="0" err="1" smtClean="0"/>
              <a:t>iboralar</a:t>
            </a:r>
            <a:r>
              <a:rPr lang="en-GB" dirty="0" smtClean="0"/>
              <a:t> ham </a:t>
            </a:r>
            <a:r>
              <a:rPr lang="en-GB" dirty="0" err="1" smtClean="0"/>
              <a:t>bir-biriga</a:t>
            </a:r>
            <a:r>
              <a:rPr lang="en-GB" dirty="0" smtClean="0"/>
              <a:t> </a:t>
            </a:r>
            <a:r>
              <a:rPr lang="en-GB" dirty="0" err="1" smtClean="0"/>
              <a:t>bog`langan</a:t>
            </a:r>
            <a:r>
              <a:rPr lang="en-GB" dirty="0" smtClean="0"/>
              <a:t> </a:t>
            </a:r>
            <a:r>
              <a:rPr lang="en-GB" dirty="0" err="1" smtClean="0"/>
              <a:t>kamida</a:t>
            </a:r>
            <a:r>
              <a:rPr lang="en-GB" dirty="0" smtClean="0"/>
              <a:t> </a:t>
            </a:r>
            <a:r>
              <a:rPr lang="en-GB" dirty="0" err="1" smtClean="0"/>
              <a:t>ikkita</a:t>
            </a:r>
            <a:r>
              <a:rPr lang="en-GB" dirty="0" smtClean="0"/>
              <a:t> </a:t>
            </a:r>
            <a:r>
              <a:rPr lang="en-GB" dirty="0" err="1" smtClean="0"/>
              <a:t>ma’noga</a:t>
            </a:r>
            <a:r>
              <a:rPr lang="en-GB" dirty="0" smtClean="0"/>
              <a:t> </a:t>
            </a:r>
            <a:r>
              <a:rPr lang="en-GB" dirty="0" err="1" smtClean="0"/>
              <a:t>ega</a:t>
            </a:r>
            <a:r>
              <a:rPr lang="en-GB" dirty="0" smtClean="0"/>
              <a:t> </a:t>
            </a:r>
            <a:r>
              <a:rPr lang="en-GB" dirty="0" err="1" smtClean="0"/>
              <a:t>bo`ladi</a:t>
            </a:r>
            <a:r>
              <a:rPr lang="en-GB" dirty="0" smtClean="0"/>
              <a:t>. </a:t>
            </a:r>
            <a:r>
              <a:rPr lang="en-GB" dirty="0" err="1" smtClean="0"/>
              <a:t>Ko`p</a:t>
            </a:r>
            <a:r>
              <a:rPr lang="en-GB" dirty="0" smtClean="0"/>
              <a:t> </a:t>
            </a:r>
            <a:r>
              <a:rPr lang="en-GB" dirty="0" err="1" smtClean="0"/>
              <a:t>manoli</a:t>
            </a:r>
            <a:r>
              <a:rPr lang="en-GB" dirty="0" smtClean="0"/>
              <a:t> </a:t>
            </a:r>
            <a:r>
              <a:rPr lang="en-GB" dirty="0" err="1" smtClean="0"/>
              <a:t>iboralar</a:t>
            </a:r>
            <a:r>
              <a:rPr lang="en-GB" dirty="0" smtClean="0"/>
              <a:t> </a:t>
            </a:r>
            <a:r>
              <a:rPr lang="en-GB" dirty="0" err="1" smtClean="0"/>
              <a:t>ko`chma</a:t>
            </a:r>
            <a:r>
              <a:rPr lang="en-GB" dirty="0" smtClean="0"/>
              <a:t> </a:t>
            </a:r>
            <a:r>
              <a:rPr lang="en-GB" dirty="0" err="1" smtClean="0"/>
              <a:t>ma’nolari</a:t>
            </a:r>
            <a:r>
              <a:rPr lang="en-GB" dirty="0" smtClean="0"/>
              <a:t> </a:t>
            </a:r>
            <a:r>
              <a:rPr lang="en-GB" dirty="0" err="1" smtClean="0"/>
              <a:t>ikkitadan</a:t>
            </a:r>
            <a:r>
              <a:rPr lang="en-GB" dirty="0" smtClean="0"/>
              <a:t> </a:t>
            </a:r>
            <a:r>
              <a:rPr lang="en-GB" dirty="0" err="1" smtClean="0"/>
              <a:t>beshtagacha</a:t>
            </a:r>
            <a:r>
              <a:rPr lang="en-GB" dirty="0" smtClean="0"/>
              <a:t> </a:t>
            </a:r>
            <a:r>
              <a:rPr lang="en-GB" dirty="0" err="1" smtClean="0"/>
              <a:t>borishi</a:t>
            </a:r>
            <a:r>
              <a:rPr lang="en-GB" dirty="0" smtClean="0"/>
              <a:t> </a:t>
            </a:r>
            <a:r>
              <a:rPr lang="en-GB" dirty="0" err="1" smtClean="0"/>
              <a:t>mumkin</a:t>
            </a:r>
            <a:r>
              <a:rPr lang="en-GB" dirty="0" smtClean="0"/>
              <a:t>. </a:t>
            </a:r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70750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FRAZEOLOGIK BIRLIKLARNING  KO`P MANOLILIGIGA KO`RA  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KO`RA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TASNIFI (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davomi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manoli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iboralar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yo`lga</a:t>
            </a:r>
            <a:r>
              <a:rPr lang="en-GB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tushmoq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1. 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jo`namoq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keta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boshlamoq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2.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To`g`ri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yo`lga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qaytmoq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uch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manoli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iboralar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bino</a:t>
            </a:r>
            <a:r>
              <a:rPr lang="en-GB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qo`ymoq</a:t>
            </a:r>
            <a:r>
              <a:rPr lang="en-GB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– 1.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o`ziga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Ortiqcha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baho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bermoq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yuksak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fikrda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2.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o`ziga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Qiyofasiga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e’tibor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bermoq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3.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E’tiqod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qaramoq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to`rt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manoli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iboralar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bosh </a:t>
            </a:r>
            <a:r>
              <a:rPr lang="en-GB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ko`tarmoq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1. 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Qaramoq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2. 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Kim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nimadan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turgan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ishini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to`xtatmoq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3.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Qo`zg`almoq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harakatga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kelmoq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4.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Kurashga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chog`lanmoq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1143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FRAZEOLOGIK BIRLIKLARNING  KO`P MANOLILIGIGA KO`RA  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KO`RA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TASNIFI (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davomi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besh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manoli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iboralar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javob</a:t>
            </a:r>
            <a:r>
              <a:rPr lang="en-GB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bermoq</a:t>
            </a:r>
            <a:r>
              <a:rPr lang="en-GB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Kim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Javob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qilmoq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2.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Javoban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tutmoq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3.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Qondirmoq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4. 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Kim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Javobgarlikni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o`z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ustiga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ustiga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olmoq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5. 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Kim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Ketishga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ruxsat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bermoq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olti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manoli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iboralar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to`g`ri</a:t>
            </a:r>
            <a:r>
              <a:rPr lang="en-GB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kelmoq</a:t>
            </a:r>
            <a:r>
              <a:rPr lang="en-GB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– 1.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Muvofiq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2. 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vaqtda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3.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nimaga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qanchadan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Taqsimlaganda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tegmoq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4.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kimga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Yo`liqmoq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uchramoq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5.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Qulay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6.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i="1" dirty="0" err="1" smtClean="0">
                <a:latin typeface="Times New Roman" pitchFamily="18" charset="0"/>
                <a:cs typeface="Times New Roman" pitchFamily="18" charset="0"/>
              </a:rPr>
              <a:t>qilishga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bo`lmoq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FRAZEOLOGIK BIRLIKLARNING  VARIANTLILIGIGA   KO`RA TASNIFI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4000" dirty="0" smtClean="0"/>
              <a:t> </a:t>
            </a:r>
            <a:r>
              <a:rPr lang="en-US" sz="4000" dirty="0"/>
              <a:t/>
            </a:r>
            <a:br>
              <a:rPr lang="en-US" sz="4000" dirty="0"/>
            </a:b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Leksik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variant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ibora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mustaqil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so`z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turkumiga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so`zi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o`zgartilishi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nazarda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o`yga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cho`mmoq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o`yga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botmoq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og`ziga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tolqon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solmoq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og`ziga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so`k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solmoq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Grammatik variant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ibora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tarkibidagi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Grammatik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almashtirilishi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nazarda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o`tir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gani</a:t>
            </a: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joy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topolmaslik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o`tir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joy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topolmaslik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holdan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toymoq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holdan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toy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dir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moq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437197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Cyrl-UZ" sz="4000" b="1" dirty="0" smtClean="0">
                <a:latin typeface="Times New Roman" pitchFamily="18" charset="0"/>
                <a:cs typeface="Times New Roman" pitchFamily="18" charset="0"/>
              </a:rPr>
              <a:t>TASVIRIY  IFODA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1268760"/>
            <a:ext cx="8839200" cy="543684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 hangingPunct="0"/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Narsa-buyumning nomini aniq atamay, uni tasvirlab anglatadigan so’z </a:t>
            </a:r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birikmasi tasviriy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ifoda (yoki </a:t>
            </a:r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parafraza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) dеyiladi: 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qushlar - qanotli do’stlar; fazogirlar - samo lochinlari; makkajo’xori - dala malikasi; paxta - oq oltin,  rassomlar – mo’yqalam sohiblari.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 Tasviriy ifodalar narsa va hodisalarning ikkinchi nomi hisoblanadi. </a:t>
            </a:r>
            <a:r>
              <a:rPr lang="uz-Cyrl-U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Tasviriy ifodalardagi  bitta so’z har doim o’z ma'nosida bo’ladi, shu bilan ular iboralardan farq qiladi. 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Tasviriy ifodalar ham omonimlik, sinonimlik xususiyatlariga ega bo’lishi mumkin. </a:t>
            </a:r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Omonim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tasviriy ifodalar:  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aql gimnastikasi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– 1) matеmatika; 2) shaxmat, 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qora oltin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– 1) nеft;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2) ko’mir.  </a:t>
            </a:r>
            <a:r>
              <a:rPr lang="uz-Cyrl-UZ" sz="2800" b="1" dirty="0" smtClean="0">
                <a:latin typeface="Times New Roman" pitchFamily="18" charset="0"/>
                <a:cs typeface="Times New Roman" pitchFamily="18" charset="0"/>
              </a:rPr>
              <a:t>Sinonim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tasviriy ifodalar: 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g’azal mulkining sultoni 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 o’zbеk tilining asoschisi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– Alishеr Navoiy; 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uyg’onish fasli 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uz-Cyrl-UZ" sz="2800" i="1" dirty="0" smtClean="0">
                <a:latin typeface="Times New Roman" pitchFamily="18" charset="0"/>
                <a:cs typeface="Times New Roman" pitchFamily="18" charset="0"/>
              </a:rPr>
              <a:t> fasllar kеlinchagi</a:t>
            </a:r>
            <a:r>
              <a:rPr lang="uz-Cyrl-UZ" sz="2800" dirty="0" smtClean="0">
                <a:latin typeface="Times New Roman" pitchFamily="18" charset="0"/>
                <a:cs typeface="Times New Roman" pitchFamily="18" charset="0"/>
              </a:rPr>
              <a:t> – bahor.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RASMDAN FOYDALANIB IBORALARNI TOPING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fgh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261394"/>
            <a:ext cx="4438426" cy="3327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46558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r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112568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31844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ihfli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4680520" cy="5184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00381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ukgck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688632" cy="4104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83048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ds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4968552" cy="4896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800993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 err="1" smtClean="0"/>
              <a:t>Uyga</a:t>
            </a:r>
            <a:r>
              <a:rPr lang="en-US" dirty="0" smtClean="0"/>
              <a:t> </a:t>
            </a:r>
            <a:r>
              <a:rPr lang="en-US" dirty="0" err="1" smtClean="0"/>
              <a:t>vazifa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ru-RU" dirty="0" smtClean="0"/>
          </a:p>
          <a:p>
            <a:r>
              <a:rPr lang="en-US" sz="4000" dirty="0" smtClean="0"/>
              <a:t>1. </a:t>
            </a:r>
            <a:r>
              <a:rPr lang="en-US" sz="4000" dirty="0" err="1" smtClean="0"/>
              <a:t>Tegishli</a:t>
            </a:r>
            <a:r>
              <a:rPr lang="en-US" sz="4000" dirty="0" smtClean="0"/>
              <a:t> </a:t>
            </a:r>
            <a:r>
              <a:rPr lang="en-US" sz="4000" dirty="0" err="1" smtClean="0"/>
              <a:t>mashqlarni</a:t>
            </a:r>
            <a:r>
              <a:rPr lang="en-US" sz="4000" dirty="0" smtClean="0"/>
              <a:t> </a:t>
            </a:r>
            <a:r>
              <a:rPr lang="en-US" sz="4000" dirty="0" err="1" smtClean="0"/>
              <a:t>bajarish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2. </a:t>
            </a:r>
            <a:r>
              <a:rPr lang="en-US" sz="4000" dirty="0" err="1" smtClean="0"/>
              <a:t>Badiiy</a:t>
            </a:r>
            <a:r>
              <a:rPr lang="en-US" sz="4000" dirty="0" smtClean="0"/>
              <a:t> </a:t>
            </a:r>
            <a:r>
              <a:rPr lang="en-US" sz="4000" dirty="0" err="1" smtClean="0"/>
              <a:t>asarlardan</a:t>
            </a:r>
            <a:r>
              <a:rPr lang="en-US" sz="4000" dirty="0" smtClean="0"/>
              <a:t> </a:t>
            </a:r>
            <a:r>
              <a:rPr lang="en-US" sz="4000" dirty="0" err="1" smtClean="0"/>
              <a:t>ibora</a:t>
            </a:r>
            <a:r>
              <a:rPr lang="en-US" sz="4000" dirty="0" smtClean="0"/>
              <a:t> </a:t>
            </a:r>
            <a:r>
              <a:rPr lang="en-US" sz="4000" dirty="0" err="1" smtClean="0"/>
              <a:t>qatnashgan</a:t>
            </a:r>
            <a:r>
              <a:rPr lang="en-US" sz="4000" dirty="0" smtClean="0"/>
              <a:t> 6</a:t>
            </a:r>
            <a:r>
              <a:rPr lang="ru-RU" sz="4000" dirty="0" smtClean="0"/>
              <a:t> </a:t>
            </a:r>
            <a:r>
              <a:rPr lang="en-US" sz="4000" dirty="0" err="1" smtClean="0"/>
              <a:t>ta</a:t>
            </a:r>
            <a:r>
              <a:rPr lang="en-US" sz="4000" dirty="0" smtClean="0"/>
              <a:t>  gap </a:t>
            </a:r>
            <a:r>
              <a:rPr lang="en-US" sz="4000" dirty="0" err="1" smtClean="0"/>
              <a:t>ko‘chirib</a:t>
            </a:r>
            <a:r>
              <a:rPr lang="en-US" sz="4000" dirty="0" smtClean="0"/>
              <a:t> </a:t>
            </a:r>
            <a:r>
              <a:rPr lang="en-US" sz="4000" dirty="0" err="1" smtClean="0"/>
              <a:t>kelish</a:t>
            </a:r>
            <a:r>
              <a:rPr lang="en-US" sz="4000" dirty="0" smtClean="0"/>
              <a:t>.</a:t>
            </a:r>
            <a:endParaRPr lang="ru-RU" sz="4000" dirty="0" smtClean="0"/>
          </a:p>
          <a:p>
            <a:r>
              <a:rPr lang="ru-RU" sz="4000" dirty="0" smtClean="0"/>
              <a:t>3</a:t>
            </a:r>
            <a:r>
              <a:rPr lang="en-US" sz="4000" dirty="0" smtClean="0"/>
              <a:t>. </a:t>
            </a:r>
            <a:r>
              <a:rPr lang="en-US" sz="4000" dirty="0" err="1" smtClean="0"/>
              <a:t>LTQlarni</a:t>
            </a:r>
            <a:r>
              <a:rPr lang="en-US" sz="4000" dirty="0" smtClean="0"/>
              <a:t> </a:t>
            </a:r>
            <a:r>
              <a:rPr lang="en-US" sz="4000" dirty="0" err="1" smtClean="0"/>
              <a:t>to`ldirish</a:t>
            </a:r>
            <a:r>
              <a:rPr lang="en-US" sz="4000" dirty="0" smtClean="0"/>
              <a:t>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8197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75b79437435e935f64aa8b15ca1611368b87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Words>737</Words>
  <Application>Microsoft Office PowerPoint</Application>
  <PresentationFormat>Экран (4:3)</PresentationFormat>
  <Paragraphs>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Reja:</vt:lpstr>
      <vt:lpstr>Frazeologiya haqida qisqacha ma’lumot</vt:lpstr>
      <vt:lpstr>Frazeologiya birliklarining tasnifi</vt:lpstr>
      <vt:lpstr>Frazeologik birlik markazida turgan so`z turkumlari</vt:lpstr>
      <vt:lpstr>FRAZEOLOGIK BIRLIKLARNING SHAKL VA MA’NO TURLARIGA KO`RA TASNIFI</vt:lpstr>
      <vt:lpstr>  Frazeologik birliklarning  ko`p manoliligiga ko`ra  ko`ra tasnifi  </vt:lpstr>
      <vt:lpstr> FRAZEOLOGIK BIRLIKLARNING  KO`P MANOLILIGIGA KO`RA  KO`RA TASNIFI (davomi) </vt:lpstr>
      <vt:lpstr> FRAZEOLOGIK BIRLIKLARNING  KO`P MANOLILIGIGA KO`RA  KO`RA TASNIFI (davomi) </vt:lpstr>
      <vt:lpstr>  FRAZEOLOGIK BIRLIKLARNING  VARIANTLILIGIGA   KO`RA TASNIFI   </vt:lpstr>
      <vt:lpstr>TASVIRIY  IFODA </vt:lpstr>
      <vt:lpstr>RASMDAN FOYDALANIB IBORALARNI TOPING</vt:lpstr>
      <vt:lpstr>Слайд 13</vt:lpstr>
      <vt:lpstr>Слайд 14</vt:lpstr>
      <vt:lpstr>Слайд 15</vt:lpstr>
      <vt:lpstr>Слайд 16</vt:lpstr>
      <vt:lpstr>Uyga vazifa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Тилшунослик</dc:title>
  <dc:creator>USER</dc:creator>
  <cp:lastModifiedBy>Madrim</cp:lastModifiedBy>
  <cp:revision>59</cp:revision>
  <dcterms:created xsi:type="dcterms:W3CDTF">2013-10-26T01:09:16Z</dcterms:created>
  <dcterms:modified xsi:type="dcterms:W3CDTF">2017-12-05T01:42:54Z</dcterms:modified>
</cp:coreProperties>
</file>